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C40A3B-1E39-B741-A98F-93D9C5B85545}" v="18" dt="2021-02-14T01:22:18.673"/>
    <p1510:client id="{CE942C5E-C508-4252-804E-0788B06E7667}" v="872" dt="2021-02-14T00:31:32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68" autoAdjust="0"/>
    <p:restoredTop sz="96197"/>
  </p:normalViewPr>
  <p:slideViewPr>
    <p:cSldViewPr snapToGrid="0">
      <p:cViewPr varScale="1">
        <p:scale>
          <a:sx n="127" d="100"/>
          <a:sy n="127" d="100"/>
        </p:scale>
        <p:origin x="32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E OCONNOR" userId="S::jakoconn@uat.edu::4b876c5a-82ad-4251-9f20-7f39f29fa72c" providerId="AD" clId="Web-{CE942C5E-C508-4252-804E-0788B06E7667}"/>
    <pc:docChg chg="addSld modSld addMainMaster delMainMaster">
      <pc:chgData name="JAKE OCONNOR" userId="S::jakoconn@uat.edu::4b876c5a-82ad-4251-9f20-7f39f29fa72c" providerId="AD" clId="Web-{CE942C5E-C508-4252-804E-0788B06E7667}" dt="2021-02-14T00:31:56.481" v="501"/>
      <pc:docMkLst>
        <pc:docMk/>
      </pc:docMkLst>
      <pc:sldChg chg="addSp modSp mod setBg modClrScheme chgLayout">
        <pc:chgData name="JAKE OCONNOR" userId="S::jakoconn@uat.edu::4b876c5a-82ad-4251-9f20-7f39f29fa72c" providerId="AD" clId="Web-{CE942C5E-C508-4252-804E-0788B06E7667}" dt="2021-02-13T23:28:38.537" v="15"/>
        <pc:sldMkLst>
          <pc:docMk/>
          <pc:sldMk cId="109857222" sldId="256"/>
        </pc:sldMkLst>
        <pc:spChg chg="mod ord">
          <ac:chgData name="JAKE OCONNOR" userId="S::jakoconn@uat.edu::4b876c5a-82ad-4251-9f20-7f39f29fa72c" providerId="AD" clId="Web-{CE942C5E-C508-4252-804E-0788B06E7667}" dt="2021-02-13T23:28:38.537" v="1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JAKE OCONNOR" userId="S::jakoconn@uat.edu::4b876c5a-82ad-4251-9f20-7f39f29fa72c" providerId="AD" clId="Web-{CE942C5E-C508-4252-804E-0788B06E7667}" dt="2021-02-13T23:28:38.537" v="15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JAKE OCONNOR" userId="S::jakoconn@uat.edu::4b876c5a-82ad-4251-9f20-7f39f29fa72c" providerId="AD" clId="Web-{CE942C5E-C508-4252-804E-0788B06E7667}" dt="2021-02-13T23:28:38.537" v="15"/>
          <ac:spMkLst>
            <pc:docMk/>
            <pc:sldMk cId="109857222" sldId="256"/>
            <ac:spMk id="9" creationId="{BB3B2C43-5E36-4768-8319-6752D24B47E9}"/>
          </ac:spMkLst>
        </pc:spChg>
        <pc:spChg chg="add">
          <ac:chgData name="JAKE OCONNOR" userId="S::jakoconn@uat.edu::4b876c5a-82ad-4251-9f20-7f39f29fa72c" providerId="AD" clId="Web-{CE942C5E-C508-4252-804E-0788B06E7667}" dt="2021-02-13T23:28:38.537" v="15"/>
          <ac:spMkLst>
            <pc:docMk/>
            <pc:sldMk cId="109857222" sldId="256"/>
            <ac:spMk id="11" creationId="{B044326E-7BB3-4929-BE33-05CA64DBB248}"/>
          </ac:spMkLst>
        </pc:spChg>
        <pc:spChg chg="add">
          <ac:chgData name="JAKE OCONNOR" userId="S::jakoconn@uat.edu::4b876c5a-82ad-4251-9f20-7f39f29fa72c" providerId="AD" clId="Web-{CE942C5E-C508-4252-804E-0788B06E7667}" dt="2021-02-13T23:28:38.537" v="15"/>
          <ac:spMkLst>
            <pc:docMk/>
            <pc:sldMk cId="109857222" sldId="256"/>
            <ac:spMk id="13" creationId="{731CF4E0-AA2D-43CA-A528-C52FB158244A}"/>
          </ac:spMkLst>
        </pc:spChg>
        <pc:spChg chg="add">
          <ac:chgData name="JAKE OCONNOR" userId="S::jakoconn@uat.edu::4b876c5a-82ad-4251-9f20-7f39f29fa72c" providerId="AD" clId="Web-{CE942C5E-C508-4252-804E-0788B06E7667}" dt="2021-02-13T23:28:38.537" v="15"/>
          <ac:spMkLst>
            <pc:docMk/>
            <pc:sldMk cId="109857222" sldId="256"/>
            <ac:spMk id="15" creationId="{3B083774-A903-4B1B-BC6A-94C1F048E82B}"/>
          </ac:spMkLst>
        </pc:spChg>
        <pc:picChg chg="add">
          <ac:chgData name="JAKE OCONNOR" userId="S::jakoconn@uat.edu::4b876c5a-82ad-4251-9f20-7f39f29fa72c" providerId="AD" clId="Web-{CE942C5E-C508-4252-804E-0788B06E7667}" dt="2021-02-13T23:28:38.537" v="15"/>
          <ac:picMkLst>
            <pc:docMk/>
            <pc:sldMk cId="109857222" sldId="256"/>
            <ac:picMk id="4" creationId="{BBDFDD7D-ABDB-411D-ABFC-0AB50BAE3204}"/>
          </ac:picMkLst>
        </pc:picChg>
        <pc:cxnChg chg="add">
          <ac:chgData name="JAKE OCONNOR" userId="S::jakoconn@uat.edu::4b876c5a-82ad-4251-9f20-7f39f29fa72c" providerId="AD" clId="Web-{CE942C5E-C508-4252-804E-0788B06E7667}" dt="2021-02-13T23:28:38.537" v="15"/>
          <ac:cxnSpMkLst>
            <pc:docMk/>
            <pc:sldMk cId="109857222" sldId="256"/>
            <ac:cxnSpMk id="17" creationId="{5D5FB189-1F48-4A47-B036-6AF7E11A8E7B}"/>
          </ac:cxnSpMkLst>
        </pc:cxnChg>
        <pc:cxnChg chg="add">
          <ac:chgData name="JAKE OCONNOR" userId="S::jakoconn@uat.edu::4b876c5a-82ad-4251-9f20-7f39f29fa72c" providerId="AD" clId="Web-{CE942C5E-C508-4252-804E-0788B06E7667}" dt="2021-02-13T23:28:38.537" v="15"/>
          <ac:cxnSpMkLst>
            <pc:docMk/>
            <pc:sldMk cId="109857222" sldId="256"/>
            <ac:cxnSpMk id="19" creationId="{C5B335DD-3163-4EC5-8B6B-2AB53E64D11A}"/>
          </ac:cxnSpMkLst>
        </pc:cxnChg>
      </pc:sldChg>
      <pc:sldChg chg="addSp delSp modSp new mod setBg">
        <pc:chgData name="JAKE OCONNOR" userId="S::jakoconn@uat.edu::4b876c5a-82ad-4251-9f20-7f39f29fa72c" providerId="AD" clId="Web-{CE942C5E-C508-4252-804E-0788B06E7667}" dt="2021-02-13T23:43:40.773" v="33"/>
        <pc:sldMkLst>
          <pc:docMk/>
          <pc:sldMk cId="3133421715" sldId="257"/>
        </pc:sldMkLst>
        <pc:spChg chg="del">
          <ac:chgData name="JAKE OCONNOR" userId="S::jakoconn@uat.edu::4b876c5a-82ad-4251-9f20-7f39f29fa72c" providerId="AD" clId="Web-{CE942C5E-C508-4252-804E-0788B06E7667}" dt="2021-02-13T23:39:49.726" v="21"/>
          <ac:spMkLst>
            <pc:docMk/>
            <pc:sldMk cId="3133421715" sldId="257"/>
            <ac:spMk id="2" creationId="{6ACA997A-1405-4D51-A003-39D6556836A4}"/>
          </ac:spMkLst>
        </pc:spChg>
        <pc:spChg chg="mod">
          <ac:chgData name="JAKE OCONNOR" userId="S::jakoconn@uat.edu::4b876c5a-82ad-4251-9f20-7f39f29fa72c" providerId="AD" clId="Web-{CE942C5E-C508-4252-804E-0788B06E7667}" dt="2021-02-13T23:43:40.773" v="33"/>
          <ac:spMkLst>
            <pc:docMk/>
            <pc:sldMk cId="3133421715" sldId="257"/>
            <ac:spMk id="3" creationId="{F03E8F37-C9DB-458C-9F1F-8B4D5FECCF2E}"/>
          </ac:spMkLst>
        </pc:spChg>
        <pc:spChg chg="add">
          <ac:chgData name="JAKE OCONNOR" userId="S::jakoconn@uat.edu::4b876c5a-82ad-4251-9f20-7f39f29fa72c" providerId="AD" clId="Web-{CE942C5E-C508-4252-804E-0788B06E7667}" dt="2021-02-13T23:43:40.773" v="33"/>
          <ac:spMkLst>
            <pc:docMk/>
            <pc:sldMk cId="3133421715" sldId="257"/>
            <ac:spMk id="9" creationId="{B551C3B6-A0D6-43F6-9F68-13666CDA5C09}"/>
          </ac:spMkLst>
        </pc:spChg>
        <pc:spChg chg="add">
          <ac:chgData name="JAKE OCONNOR" userId="S::jakoconn@uat.edu::4b876c5a-82ad-4251-9f20-7f39f29fa72c" providerId="AD" clId="Web-{CE942C5E-C508-4252-804E-0788B06E7667}" dt="2021-02-13T23:43:40.773" v="33"/>
          <ac:spMkLst>
            <pc:docMk/>
            <pc:sldMk cId="3133421715" sldId="257"/>
            <ac:spMk id="11" creationId="{73C994B4-9721-4148-9EEC-6793CECDE8DD}"/>
          </ac:spMkLst>
        </pc:spChg>
        <pc:spChg chg="add">
          <ac:chgData name="JAKE OCONNOR" userId="S::jakoconn@uat.edu::4b876c5a-82ad-4251-9f20-7f39f29fa72c" providerId="AD" clId="Web-{CE942C5E-C508-4252-804E-0788B06E7667}" dt="2021-02-13T23:43:40.773" v="33"/>
          <ac:spMkLst>
            <pc:docMk/>
            <pc:sldMk cId="3133421715" sldId="257"/>
            <ac:spMk id="13" creationId="{F9D95E49-763A-4886-B038-82F734740554}"/>
          </ac:spMkLst>
        </pc:spChg>
        <pc:spChg chg="add">
          <ac:chgData name="JAKE OCONNOR" userId="S::jakoconn@uat.edu::4b876c5a-82ad-4251-9f20-7f39f29fa72c" providerId="AD" clId="Web-{CE942C5E-C508-4252-804E-0788B06E7667}" dt="2021-02-13T23:43:40.773" v="33"/>
          <ac:spMkLst>
            <pc:docMk/>
            <pc:sldMk cId="3133421715" sldId="257"/>
            <ac:spMk id="15" creationId="{4D4D99EB-C4F3-4F0C-91F7-AB4DC2A08E4A}"/>
          </ac:spMkLst>
        </pc:spChg>
        <pc:spChg chg="add">
          <ac:chgData name="JAKE OCONNOR" userId="S::jakoconn@uat.edu::4b876c5a-82ad-4251-9f20-7f39f29fa72c" providerId="AD" clId="Web-{CE942C5E-C508-4252-804E-0788B06E7667}" dt="2021-02-13T23:43:40.773" v="33"/>
          <ac:spMkLst>
            <pc:docMk/>
            <pc:sldMk cId="3133421715" sldId="257"/>
            <ac:spMk id="17" creationId="{04B69146-C1C0-4B58-86FC-34F3390EBAE8}"/>
          </ac:spMkLst>
        </pc:spChg>
        <pc:picChg chg="add mod">
          <ac:chgData name="JAKE OCONNOR" userId="S::jakoconn@uat.edu::4b876c5a-82ad-4251-9f20-7f39f29fa72c" providerId="AD" clId="Web-{CE942C5E-C508-4252-804E-0788B06E7667}" dt="2021-02-13T23:43:40.773" v="33"/>
          <ac:picMkLst>
            <pc:docMk/>
            <pc:sldMk cId="3133421715" sldId="257"/>
            <ac:picMk id="4" creationId="{34035FD7-F854-430E-B5D4-6E529450A5D5}"/>
          </ac:picMkLst>
        </pc:picChg>
        <pc:cxnChg chg="add">
          <ac:chgData name="JAKE OCONNOR" userId="S::jakoconn@uat.edu::4b876c5a-82ad-4251-9f20-7f39f29fa72c" providerId="AD" clId="Web-{CE942C5E-C508-4252-804E-0788B06E7667}" dt="2021-02-13T23:43:40.773" v="33"/>
          <ac:cxnSpMkLst>
            <pc:docMk/>
            <pc:sldMk cId="3133421715" sldId="257"/>
            <ac:cxnSpMk id="19" creationId="{EC540AD5-A993-4DA3-B064-D004E2CC655D}"/>
          </ac:cxnSpMkLst>
        </pc:cxnChg>
        <pc:cxnChg chg="add">
          <ac:chgData name="JAKE OCONNOR" userId="S::jakoconn@uat.edu::4b876c5a-82ad-4251-9f20-7f39f29fa72c" providerId="AD" clId="Web-{CE942C5E-C508-4252-804E-0788B06E7667}" dt="2021-02-13T23:43:40.773" v="33"/>
          <ac:cxnSpMkLst>
            <pc:docMk/>
            <pc:sldMk cId="3133421715" sldId="257"/>
            <ac:cxnSpMk id="21" creationId="{8E6A9698-2C5E-4B0F-B3FA-0CE9BCA6E1AC}"/>
          </ac:cxnSpMkLst>
        </pc:cxnChg>
      </pc:sldChg>
      <pc:sldChg chg="addSp delSp modSp new mod setBg">
        <pc:chgData name="JAKE OCONNOR" userId="S::jakoconn@uat.edu::4b876c5a-82ad-4251-9f20-7f39f29fa72c" providerId="AD" clId="Web-{CE942C5E-C508-4252-804E-0788B06E7667}" dt="2021-02-13T23:47:25.605" v="89"/>
        <pc:sldMkLst>
          <pc:docMk/>
          <pc:sldMk cId="413772170" sldId="258"/>
        </pc:sldMkLst>
        <pc:spChg chg="mod">
          <ac:chgData name="JAKE OCONNOR" userId="S::jakoconn@uat.edu::4b876c5a-82ad-4251-9f20-7f39f29fa72c" providerId="AD" clId="Web-{CE942C5E-C508-4252-804E-0788B06E7667}" dt="2021-02-13T23:47:25.605" v="89"/>
          <ac:spMkLst>
            <pc:docMk/>
            <pc:sldMk cId="413772170" sldId="258"/>
            <ac:spMk id="2" creationId="{1D2C86F1-738C-4F3D-89DB-B959595B2D3F}"/>
          </ac:spMkLst>
        </pc:spChg>
        <pc:spChg chg="add del mod">
          <ac:chgData name="JAKE OCONNOR" userId="S::jakoconn@uat.edu::4b876c5a-82ad-4251-9f20-7f39f29fa72c" providerId="AD" clId="Web-{CE942C5E-C508-4252-804E-0788B06E7667}" dt="2021-02-13T23:46:18.089" v="71"/>
          <ac:spMkLst>
            <pc:docMk/>
            <pc:sldMk cId="413772170" sldId="258"/>
            <ac:spMk id="3" creationId="{A65E9882-2367-4535-B390-AC2B550B2084}"/>
          </ac:spMkLst>
        </pc:spChg>
        <pc:spChg chg="add del">
          <ac:chgData name="JAKE OCONNOR" userId="S::jakoconn@uat.edu::4b876c5a-82ad-4251-9f20-7f39f29fa72c" providerId="AD" clId="Web-{CE942C5E-C508-4252-804E-0788B06E7667}" dt="2021-02-13T23:46:03.073" v="62"/>
          <ac:spMkLst>
            <pc:docMk/>
            <pc:sldMk cId="413772170" sldId="258"/>
            <ac:spMk id="5" creationId="{05C5A40C-F9AD-4C93-97FA-358B169FE275}"/>
          </ac:spMkLst>
        </pc:spChg>
        <pc:spChg chg="add del">
          <ac:chgData name="JAKE OCONNOR" userId="S::jakoconn@uat.edu::4b876c5a-82ad-4251-9f20-7f39f29fa72c" providerId="AD" clId="Web-{CE942C5E-C508-4252-804E-0788B06E7667}" dt="2021-02-13T23:46:03.073" v="62"/>
          <ac:spMkLst>
            <pc:docMk/>
            <pc:sldMk cId="413772170" sldId="258"/>
            <ac:spMk id="6" creationId="{7AABA2F9-823C-4214-A440-604B5DB2FFD5}"/>
          </ac:spMkLst>
        </pc:spChg>
        <pc:spChg chg="add del">
          <ac:chgData name="JAKE OCONNOR" userId="S::jakoconn@uat.edu::4b876c5a-82ad-4251-9f20-7f39f29fa72c" providerId="AD" clId="Web-{CE942C5E-C508-4252-804E-0788B06E7667}" dt="2021-02-13T23:46:03.073" v="62"/>
          <ac:spMkLst>
            <pc:docMk/>
            <pc:sldMk cId="413772170" sldId="258"/>
            <ac:spMk id="7" creationId="{29B92431-B474-487C-98A7-621A5D059219}"/>
          </ac:spMkLst>
        </pc:spChg>
        <pc:spChg chg="add del">
          <ac:chgData name="JAKE OCONNOR" userId="S::jakoconn@uat.edu::4b876c5a-82ad-4251-9f20-7f39f29fa72c" providerId="AD" clId="Web-{CE942C5E-C508-4252-804E-0788B06E7667}" dt="2021-02-13T23:46:00.729" v="60"/>
          <ac:spMkLst>
            <pc:docMk/>
            <pc:sldMk cId="413772170" sldId="258"/>
            <ac:spMk id="8" creationId="{DF77EA1D-CD58-47D1-895E-0E74AE5D1508}"/>
          </ac:spMkLst>
        </pc:spChg>
        <pc:spChg chg="add del">
          <ac:chgData name="JAKE OCONNOR" userId="S::jakoconn@uat.edu::4b876c5a-82ad-4251-9f20-7f39f29fa72c" providerId="AD" clId="Web-{CE942C5E-C508-4252-804E-0788B06E7667}" dt="2021-02-13T23:46:00.729" v="60"/>
          <ac:spMkLst>
            <pc:docMk/>
            <pc:sldMk cId="413772170" sldId="258"/>
            <ac:spMk id="10" creationId="{30A2F27B-AF82-4F47-887C-2B4B9878E47C}"/>
          </ac:spMkLst>
        </pc:spChg>
        <pc:spChg chg="add del">
          <ac:chgData name="JAKE OCONNOR" userId="S::jakoconn@uat.edu::4b876c5a-82ad-4251-9f20-7f39f29fa72c" providerId="AD" clId="Web-{CE942C5E-C508-4252-804E-0788B06E7667}" dt="2021-02-13T23:46:00.729" v="60"/>
          <ac:spMkLst>
            <pc:docMk/>
            <pc:sldMk cId="413772170" sldId="258"/>
            <ac:spMk id="12" creationId="{C73DAA41-976B-4A7A-91F5-FD48E43455A2}"/>
          </ac:spMkLst>
        </pc:spChg>
        <pc:spChg chg="add del">
          <ac:chgData name="JAKE OCONNOR" userId="S::jakoconn@uat.edu::4b876c5a-82ad-4251-9f20-7f39f29fa72c" providerId="AD" clId="Web-{CE942C5E-C508-4252-804E-0788B06E7667}" dt="2021-02-13T23:46:05.901" v="64"/>
          <ac:spMkLst>
            <pc:docMk/>
            <pc:sldMk cId="413772170" sldId="258"/>
            <ac:spMk id="13" creationId="{7C29659F-4824-4724-9EF7-F02D022C98B0}"/>
          </ac:spMkLst>
        </pc:spChg>
        <pc:spChg chg="add del">
          <ac:chgData name="JAKE OCONNOR" userId="S::jakoconn@uat.edu::4b876c5a-82ad-4251-9f20-7f39f29fa72c" providerId="AD" clId="Web-{CE942C5E-C508-4252-804E-0788B06E7667}" dt="2021-02-13T23:46:05.901" v="64"/>
          <ac:spMkLst>
            <pc:docMk/>
            <pc:sldMk cId="413772170" sldId="258"/>
            <ac:spMk id="15" creationId="{320DB0BB-2305-4947-B0BD-DD912E293ABC}"/>
          </ac:spMkLst>
        </pc:spChg>
        <pc:spChg chg="add del">
          <ac:chgData name="JAKE OCONNOR" userId="S::jakoconn@uat.edu::4b876c5a-82ad-4251-9f20-7f39f29fa72c" providerId="AD" clId="Web-{CE942C5E-C508-4252-804E-0788B06E7667}" dt="2021-02-13T23:46:12.698" v="66"/>
          <ac:spMkLst>
            <pc:docMk/>
            <pc:sldMk cId="413772170" sldId="258"/>
            <ac:spMk id="20" creationId="{5EF4A068-C95D-486B-AB65-28A5F70AF53A}"/>
          </ac:spMkLst>
        </pc:spChg>
        <pc:spChg chg="add del">
          <ac:chgData name="JAKE OCONNOR" userId="S::jakoconn@uat.edu::4b876c5a-82ad-4251-9f20-7f39f29fa72c" providerId="AD" clId="Web-{CE942C5E-C508-4252-804E-0788B06E7667}" dt="2021-02-13T23:46:12.698" v="66"/>
          <ac:spMkLst>
            <pc:docMk/>
            <pc:sldMk cId="413772170" sldId="258"/>
            <ac:spMk id="21" creationId="{B30473F7-A24A-427B-B9CE-C1A94B6F26D6}"/>
          </ac:spMkLst>
        </pc:spChg>
        <pc:spChg chg="add del">
          <ac:chgData name="JAKE OCONNOR" userId="S::jakoconn@uat.edu::4b876c5a-82ad-4251-9f20-7f39f29fa72c" providerId="AD" clId="Web-{CE942C5E-C508-4252-804E-0788B06E7667}" dt="2021-02-13T23:46:12.698" v="66"/>
          <ac:spMkLst>
            <pc:docMk/>
            <pc:sldMk cId="413772170" sldId="258"/>
            <ac:spMk id="22" creationId="{99B60357-232D-4489-8786-BF4E4F74BA76}"/>
          </ac:spMkLst>
        </pc:spChg>
        <pc:spChg chg="add del">
          <ac:chgData name="JAKE OCONNOR" userId="S::jakoconn@uat.edu::4b876c5a-82ad-4251-9f20-7f39f29fa72c" providerId="AD" clId="Web-{CE942C5E-C508-4252-804E-0788B06E7667}" dt="2021-02-13T23:46:12.698" v="66"/>
          <ac:spMkLst>
            <pc:docMk/>
            <pc:sldMk cId="413772170" sldId="258"/>
            <ac:spMk id="23" creationId="{2068A50E-2E17-40A4-8E3C-25CC6DF99F20}"/>
          </ac:spMkLst>
        </pc:spChg>
        <pc:spChg chg="add del">
          <ac:chgData name="JAKE OCONNOR" userId="S::jakoconn@uat.edu::4b876c5a-82ad-4251-9f20-7f39f29fa72c" providerId="AD" clId="Web-{CE942C5E-C508-4252-804E-0788B06E7667}" dt="2021-02-13T23:46:15.042" v="68"/>
          <ac:spMkLst>
            <pc:docMk/>
            <pc:sldMk cId="413772170" sldId="258"/>
            <ac:spMk id="26" creationId="{B103F26A-B02C-4135-96B0-37912A33C874}"/>
          </ac:spMkLst>
        </pc:spChg>
        <pc:spChg chg="add del">
          <ac:chgData name="JAKE OCONNOR" userId="S::jakoconn@uat.edu::4b876c5a-82ad-4251-9f20-7f39f29fa72c" providerId="AD" clId="Web-{CE942C5E-C508-4252-804E-0788B06E7667}" dt="2021-02-13T23:46:15.042" v="68"/>
          <ac:spMkLst>
            <pc:docMk/>
            <pc:sldMk cId="413772170" sldId="258"/>
            <ac:spMk id="27" creationId="{2823A3A0-1AEE-4C9F-9577-A624AA5BD184}"/>
          </ac:spMkLst>
        </pc:spChg>
        <pc:spChg chg="add del">
          <ac:chgData name="JAKE OCONNOR" userId="S::jakoconn@uat.edu::4b876c5a-82ad-4251-9f20-7f39f29fa72c" providerId="AD" clId="Web-{CE942C5E-C508-4252-804E-0788B06E7667}" dt="2021-02-13T23:46:15.042" v="68"/>
          <ac:spMkLst>
            <pc:docMk/>
            <pc:sldMk cId="413772170" sldId="258"/>
            <ac:spMk id="28" creationId="{73E0691A-3834-41DB-B58A-F0D41ACA4B16}"/>
          </ac:spMkLst>
        </pc:spChg>
        <pc:spChg chg="add del">
          <ac:chgData name="JAKE OCONNOR" userId="S::jakoconn@uat.edu::4b876c5a-82ad-4251-9f20-7f39f29fa72c" providerId="AD" clId="Web-{CE942C5E-C508-4252-804E-0788B06E7667}" dt="2021-02-13T23:46:18.026" v="70"/>
          <ac:spMkLst>
            <pc:docMk/>
            <pc:sldMk cId="413772170" sldId="258"/>
            <ac:spMk id="31" creationId="{1CE68C35-0307-4DBB-9BB2-51A0BC80F62A}"/>
          </ac:spMkLst>
        </pc:spChg>
        <pc:spChg chg="add del">
          <ac:chgData name="JAKE OCONNOR" userId="S::jakoconn@uat.edu::4b876c5a-82ad-4251-9f20-7f39f29fa72c" providerId="AD" clId="Web-{CE942C5E-C508-4252-804E-0788B06E7667}" dt="2021-02-13T23:46:18.026" v="70"/>
          <ac:spMkLst>
            <pc:docMk/>
            <pc:sldMk cId="413772170" sldId="258"/>
            <ac:spMk id="32" creationId="{B4461734-7A1F-4C43-9DD1-82961A9BC741}"/>
          </ac:spMkLst>
        </pc:spChg>
        <pc:spChg chg="add del">
          <ac:chgData name="JAKE OCONNOR" userId="S::jakoconn@uat.edu::4b876c5a-82ad-4251-9f20-7f39f29fa72c" providerId="AD" clId="Web-{CE942C5E-C508-4252-804E-0788B06E7667}" dt="2021-02-13T23:46:18.026" v="70"/>
          <ac:spMkLst>
            <pc:docMk/>
            <pc:sldMk cId="413772170" sldId="258"/>
            <ac:spMk id="33" creationId="{F76B182E-353C-4F09-98E3-D0D9D094A96C}"/>
          </ac:spMkLst>
        </pc:spChg>
        <pc:spChg chg="add del">
          <ac:chgData name="JAKE OCONNOR" userId="S::jakoconn@uat.edu::4b876c5a-82ad-4251-9f20-7f39f29fa72c" providerId="AD" clId="Web-{CE942C5E-C508-4252-804E-0788B06E7667}" dt="2021-02-13T23:46:43.308" v="78"/>
          <ac:spMkLst>
            <pc:docMk/>
            <pc:sldMk cId="413772170" sldId="258"/>
            <ac:spMk id="37" creationId="{A99D947B-1B59-4322-8CF2-73E813419999}"/>
          </ac:spMkLst>
        </pc:spChg>
        <pc:spChg chg="add del">
          <ac:chgData name="JAKE OCONNOR" userId="S::jakoconn@uat.edu::4b876c5a-82ad-4251-9f20-7f39f29fa72c" providerId="AD" clId="Web-{CE942C5E-C508-4252-804E-0788B06E7667}" dt="2021-02-13T23:46:43.308" v="78"/>
          <ac:spMkLst>
            <pc:docMk/>
            <pc:sldMk cId="413772170" sldId="258"/>
            <ac:spMk id="38" creationId="{D803427E-36C0-4811-BE64-ACF653F6AA93}"/>
          </ac:spMkLst>
        </pc:spChg>
        <pc:spChg chg="add del">
          <ac:chgData name="JAKE OCONNOR" userId="S::jakoconn@uat.edu::4b876c5a-82ad-4251-9f20-7f39f29fa72c" providerId="AD" clId="Web-{CE942C5E-C508-4252-804E-0788B06E7667}" dt="2021-02-13T23:46:43.308" v="78"/>
          <ac:spMkLst>
            <pc:docMk/>
            <pc:sldMk cId="413772170" sldId="258"/>
            <ac:spMk id="39" creationId="{D9231370-89C4-4981-8C91-A3F3D1146CEB}"/>
          </ac:spMkLst>
        </pc:spChg>
        <pc:spChg chg="add del">
          <ac:chgData name="JAKE OCONNOR" userId="S::jakoconn@uat.edu::4b876c5a-82ad-4251-9f20-7f39f29fa72c" providerId="AD" clId="Web-{CE942C5E-C508-4252-804E-0788B06E7667}" dt="2021-02-13T23:46:40.229" v="75"/>
          <ac:spMkLst>
            <pc:docMk/>
            <pc:sldMk cId="413772170" sldId="258"/>
            <ac:spMk id="44" creationId="{A99D947B-1B59-4322-8CF2-73E813419999}"/>
          </ac:spMkLst>
        </pc:spChg>
        <pc:spChg chg="add del">
          <ac:chgData name="JAKE OCONNOR" userId="S::jakoconn@uat.edu::4b876c5a-82ad-4251-9f20-7f39f29fa72c" providerId="AD" clId="Web-{CE942C5E-C508-4252-804E-0788B06E7667}" dt="2021-02-13T23:46:40.229" v="75"/>
          <ac:spMkLst>
            <pc:docMk/>
            <pc:sldMk cId="413772170" sldId="258"/>
            <ac:spMk id="45" creationId="{D803427E-36C0-4811-BE64-ACF653F6AA93}"/>
          </ac:spMkLst>
        </pc:spChg>
        <pc:spChg chg="add del">
          <ac:chgData name="JAKE OCONNOR" userId="S::jakoconn@uat.edu::4b876c5a-82ad-4251-9f20-7f39f29fa72c" providerId="AD" clId="Web-{CE942C5E-C508-4252-804E-0788B06E7667}" dt="2021-02-13T23:46:40.229" v="75"/>
          <ac:spMkLst>
            <pc:docMk/>
            <pc:sldMk cId="413772170" sldId="258"/>
            <ac:spMk id="46" creationId="{D9231370-89C4-4981-8C91-A3F3D1146CEB}"/>
          </ac:spMkLst>
        </pc:spChg>
        <pc:spChg chg="add del">
          <ac:chgData name="JAKE OCONNOR" userId="S::jakoconn@uat.edu::4b876c5a-82ad-4251-9f20-7f39f29fa72c" providerId="AD" clId="Web-{CE942C5E-C508-4252-804E-0788B06E7667}" dt="2021-02-13T23:46:37.276" v="73"/>
          <ac:spMkLst>
            <pc:docMk/>
            <pc:sldMk cId="413772170" sldId="258"/>
            <ac:spMk id="47" creationId="{A99D947B-1B59-4322-8CF2-73E813419999}"/>
          </ac:spMkLst>
        </pc:spChg>
        <pc:spChg chg="add del">
          <ac:chgData name="JAKE OCONNOR" userId="S::jakoconn@uat.edu::4b876c5a-82ad-4251-9f20-7f39f29fa72c" providerId="AD" clId="Web-{CE942C5E-C508-4252-804E-0788B06E7667}" dt="2021-02-13T23:46:37.276" v="73"/>
          <ac:spMkLst>
            <pc:docMk/>
            <pc:sldMk cId="413772170" sldId="258"/>
            <ac:spMk id="49" creationId="{D803427E-36C0-4811-BE64-ACF653F6AA93}"/>
          </ac:spMkLst>
        </pc:spChg>
        <pc:spChg chg="add del">
          <ac:chgData name="JAKE OCONNOR" userId="S::jakoconn@uat.edu::4b876c5a-82ad-4251-9f20-7f39f29fa72c" providerId="AD" clId="Web-{CE942C5E-C508-4252-804E-0788B06E7667}" dt="2021-02-13T23:46:37.276" v="73"/>
          <ac:spMkLst>
            <pc:docMk/>
            <pc:sldMk cId="413772170" sldId="258"/>
            <ac:spMk id="51" creationId="{D9231370-89C4-4981-8C91-A3F3D1146CEB}"/>
          </ac:spMkLst>
        </pc:spChg>
        <pc:spChg chg="add del">
          <ac:chgData name="JAKE OCONNOR" userId="S::jakoconn@uat.edu::4b876c5a-82ad-4251-9f20-7f39f29fa72c" providerId="AD" clId="Web-{CE942C5E-C508-4252-804E-0788B06E7667}" dt="2021-02-13T23:46:43.276" v="77"/>
          <ac:spMkLst>
            <pc:docMk/>
            <pc:sldMk cId="413772170" sldId="258"/>
            <ac:spMk id="52" creationId="{BF9286D4-7AB4-4607-B491-39A5953574E7}"/>
          </ac:spMkLst>
        </pc:spChg>
        <pc:spChg chg="add del">
          <ac:chgData name="JAKE OCONNOR" userId="S::jakoconn@uat.edu::4b876c5a-82ad-4251-9f20-7f39f29fa72c" providerId="AD" clId="Web-{CE942C5E-C508-4252-804E-0788B06E7667}" dt="2021-02-13T23:46:43.276" v="77"/>
          <ac:spMkLst>
            <pc:docMk/>
            <pc:sldMk cId="413772170" sldId="258"/>
            <ac:spMk id="54" creationId="{C5547980-FC15-420A-AB09-867110FD6F6B}"/>
          </ac:spMkLst>
        </pc:spChg>
        <pc:spChg chg="add del">
          <ac:chgData name="JAKE OCONNOR" userId="S::jakoconn@uat.edu::4b876c5a-82ad-4251-9f20-7f39f29fa72c" providerId="AD" clId="Web-{CE942C5E-C508-4252-804E-0788B06E7667}" dt="2021-02-13T23:46:43.276" v="77"/>
          <ac:spMkLst>
            <pc:docMk/>
            <pc:sldMk cId="413772170" sldId="258"/>
            <ac:spMk id="56" creationId="{DB5A9F3F-CEFA-48C9-BA7B-BD2EBBC711F2}"/>
          </ac:spMkLst>
        </pc:spChg>
        <pc:spChg chg="add del">
          <ac:chgData name="JAKE OCONNOR" userId="S::jakoconn@uat.edu::4b876c5a-82ad-4251-9f20-7f39f29fa72c" providerId="AD" clId="Web-{CE942C5E-C508-4252-804E-0788B06E7667}" dt="2021-02-13T23:47:25.605" v="89"/>
          <ac:spMkLst>
            <pc:docMk/>
            <pc:sldMk cId="413772170" sldId="258"/>
            <ac:spMk id="59" creationId="{A99D947B-1B59-4322-8CF2-73E813419999}"/>
          </ac:spMkLst>
        </pc:spChg>
        <pc:spChg chg="add del">
          <ac:chgData name="JAKE OCONNOR" userId="S::jakoconn@uat.edu::4b876c5a-82ad-4251-9f20-7f39f29fa72c" providerId="AD" clId="Web-{CE942C5E-C508-4252-804E-0788B06E7667}" dt="2021-02-13T23:47:25.605" v="89"/>
          <ac:spMkLst>
            <pc:docMk/>
            <pc:sldMk cId="413772170" sldId="258"/>
            <ac:spMk id="60" creationId="{D803427E-36C0-4811-BE64-ACF653F6AA93}"/>
          </ac:spMkLst>
        </pc:spChg>
        <pc:spChg chg="add del">
          <ac:chgData name="JAKE OCONNOR" userId="S::jakoconn@uat.edu::4b876c5a-82ad-4251-9f20-7f39f29fa72c" providerId="AD" clId="Web-{CE942C5E-C508-4252-804E-0788B06E7667}" dt="2021-02-13T23:47:25.605" v="89"/>
          <ac:spMkLst>
            <pc:docMk/>
            <pc:sldMk cId="413772170" sldId="258"/>
            <ac:spMk id="61" creationId="{D9231370-89C4-4981-8C91-A3F3D1146CEB}"/>
          </ac:spMkLst>
        </pc:spChg>
        <pc:spChg chg="add del">
          <ac:chgData name="JAKE OCONNOR" userId="S::jakoconn@uat.edu::4b876c5a-82ad-4251-9f20-7f39f29fa72c" providerId="AD" clId="Web-{CE942C5E-C508-4252-804E-0788B06E7667}" dt="2021-02-13T23:47:20.605" v="84"/>
          <ac:spMkLst>
            <pc:docMk/>
            <pc:sldMk cId="413772170" sldId="258"/>
            <ac:spMk id="65" creationId="{6F769E14-42A1-4194-9915-A3C3F12B078B}"/>
          </ac:spMkLst>
        </pc:spChg>
        <pc:spChg chg="add del">
          <ac:chgData name="JAKE OCONNOR" userId="S::jakoconn@uat.edu::4b876c5a-82ad-4251-9f20-7f39f29fa72c" providerId="AD" clId="Web-{CE942C5E-C508-4252-804E-0788B06E7667}" dt="2021-02-13T23:47:20.605" v="84"/>
          <ac:spMkLst>
            <pc:docMk/>
            <pc:sldMk cId="413772170" sldId="258"/>
            <ac:spMk id="66" creationId="{54B4AC2F-67D3-4029-9050-8F70D701EC0C}"/>
          </ac:spMkLst>
        </pc:spChg>
        <pc:spChg chg="add del">
          <ac:chgData name="JAKE OCONNOR" userId="S::jakoconn@uat.edu::4b876c5a-82ad-4251-9f20-7f39f29fa72c" providerId="AD" clId="Web-{CE942C5E-C508-4252-804E-0788B06E7667}" dt="2021-02-13T23:47:20.605" v="84"/>
          <ac:spMkLst>
            <pc:docMk/>
            <pc:sldMk cId="413772170" sldId="258"/>
            <ac:spMk id="67" creationId="{1E43F547-8690-4CB0-A621-415F429D5CBA}"/>
          </ac:spMkLst>
        </pc:spChg>
        <pc:spChg chg="add del">
          <ac:chgData name="JAKE OCONNOR" userId="S::jakoconn@uat.edu::4b876c5a-82ad-4251-9f20-7f39f29fa72c" providerId="AD" clId="Web-{CE942C5E-C508-4252-804E-0788B06E7667}" dt="2021-02-13T23:47:17.152" v="82"/>
          <ac:spMkLst>
            <pc:docMk/>
            <pc:sldMk cId="413772170" sldId="258"/>
            <ac:spMk id="68" creationId="{6F769E14-42A1-4194-9915-A3C3F12B078B}"/>
          </ac:spMkLst>
        </pc:spChg>
        <pc:spChg chg="add del">
          <ac:chgData name="JAKE OCONNOR" userId="S::jakoconn@uat.edu::4b876c5a-82ad-4251-9f20-7f39f29fa72c" providerId="AD" clId="Web-{CE942C5E-C508-4252-804E-0788B06E7667}" dt="2021-02-13T23:47:17.152" v="82"/>
          <ac:spMkLst>
            <pc:docMk/>
            <pc:sldMk cId="413772170" sldId="258"/>
            <ac:spMk id="70" creationId="{54B4AC2F-67D3-4029-9050-8F70D701EC0C}"/>
          </ac:spMkLst>
        </pc:spChg>
        <pc:spChg chg="add del">
          <ac:chgData name="JAKE OCONNOR" userId="S::jakoconn@uat.edu::4b876c5a-82ad-4251-9f20-7f39f29fa72c" providerId="AD" clId="Web-{CE942C5E-C508-4252-804E-0788B06E7667}" dt="2021-02-13T23:47:17.152" v="82"/>
          <ac:spMkLst>
            <pc:docMk/>
            <pc:sldMk cId="413772170" sldId="258"/>
            <ac:spMk id="72" creationId="{1E43F547-8690-4CB0-A621-415F429D5CBA}"/>
          </ac:spMkLst>
        </pc:spChg>
        <pc:spChg chg="add del">
          <ac:chgData name="JAKE OCONNOR" userId="S::jakoconn@uat.edu::4b876c5a-82ad-4251-9f20-7f39f29fa72c" providerId="AD" clId="Web-{CE942C5E-C508-4252-804E-0788B06E7667}" dt="2021-02-13T23:47:23.027" v="86"/>
          <ac:spMkLst>
            <pc:docMk/>
            <pc:sldMk cId="413772170" sldId="258"/>
            <ac:spMk id="73" creationId="{6F769E14-42A1-4194-9915-A3C3F12B078B}"/>
          </ac:spMkLst>
        </pc:spChg>
        <pc:spChg chg="add del">
          <ac:chgData name="JAKE OCONNOR" userId="S::jakoconn@uat.edu::4b876c5a-82ad-4251-9f20-7f39f29fa72c" providerId="AD" clId="Web-{CE942C5E-C508-4252-804E-0788B06E7667}" dt="2021-02-13T23:47:23.027" v="86"/>
          <ac:spMkLst>
            <pc:docMk/>
            <pc:sldMk cId="413772170" sldId="258"/>
            <ac:spMk id="75" creationId="{54B4AC2F-67D3-4029-9050-8F70D701EC0C}"/>
          </ac:spMkLst>
        </pc:spChg>
        <pc:spChg chg="add del">
          <ac:chgData name="JAKE OCONNOR" userId="S::jakoconn@uat.edu::4b876c5a-82ad-4251-9f20-7f39f29fa72c" providerId="AD" clId="Web-{CE942C5E-C508-4252-804E-0788B06E7667}" dt="2021-02-13T23:47:23.027" v="86"/>
          <ac:spMkLst>
            <pc:docMk/>
            <pc:sldMk cId="413772170" sldId="258"/>
            <ac:spMk id="77" creationId="{1E43F547-8690-4CB0-A621-415F429D5CBA}"/>
          </ac:spMkLst>
        </pc:spChg>
        <pc:spChg chg="add del">
          <ac:chgData name="JAKE OCONNOR" userId="S::jakoconn@uat.edu::4b876c5a-82ad-4251-9f20-7f39f29fa72c" providerId="AD" clId="Web-{CE942C5E-C508-4252-804E-0788B06E7667}" dt="2021-02-13T23:47:25.543" v="88"/>
          <ac:spMkLst>
            <pc:docMk/>
            <pc:sldMk cId="413772170" sldId="258"/>
            <ac:spMk id="80" creationId="{6F769E14-42A1-4194-9915-A3C3F12B078B}"/>
          </ac:spMkLst>
        </pc:spChg>
        <pc:spChg chg="add del">
          <ac:chgData name="JAKE OCONNOR" userId="S::jakoconn@uat.edu::4b876c5a-82ad-4251-9f20-7f39f29fa72c" providerId="AD" clId="Web-{CE942C5E-C508-4252-804E-0788B06E7667}" dt="2021-02-13T23:47:25.543" v="88"/>
          <ac:spMkLst>
            <pc:docMk/>
            <pc:sldMk cId="413772170" sldId="258"/>
            <ac:spMk id="81" creationId="{54B4AC2F-67D3-4029-9050-8F70D701EC0C}"/>
          </ac:spMkLst>
        </pc:spChg>
        <pc:spChg chg="add del">
          <ac:chgData name="JAKE OCONNOR" userId="S::jakoconn@uat.edu::4b876c5a-82ad-4251-9f20-7f39f29fa72c" providerId="AD" clId="Web-{CE942C5E-C508-4252-804E-0788B06E7667}" dt="2021-02-13T23:47:25.543" v="88"/>
          <ac:spMkLst>
            <pc:docMk/>
            <pc:sldMk cId="413772170" sldId="258"/>
            <ac:spMk id="82" creationId="{1E43F547-8690-4CB0-A621-415F429D5CBA}"/>
          </ac:spMkLst>
        </pc:spChg>
        <pc:spChg chg="add">
          <ac:chgData name="JAKE OCONNOR" userId="S::jakoconn@uat.edu::4b876c5a-82ad-4251-9f20-7f39f29fa72c" providerId="AD" clId="Web-{CE942C5E-C508-4252-804E-0788B06E7667}" dt="2021-02-13T23:47:25.605" v="89"/>
          <ac:spMkLst>
            <pc:docMk/>
            <pc:sldMk cId="413772170" sldId="258"/>
            <ac:spMk id="85" creationId="{6F769E14-42A1-4194-9915-A3C3F12B078B}"/>
          </ac:spMkLst>
        </pc:spChg>
        <pc:spChg chg="add">
          <ac:chgData name="JAKE OCONNOR" userId="S::jakoconn@uat.edu::4b876c5a-82ad-4251-9f20-7f39f29fa72c" providerId="AD" clId="Web-{CE942C5E-C508-4252-804E-0788B06E7667}" dt="2021-02-13T23:47:25.605" v="89"/>
          <ac:spMkLst>
            <pc:docMk/>
            <pc:sldMk cId="413772170" sldId="258"/>
            <ac:spMk id="86" creationId="{54B4AC2F-67D3-4029-9050-8F70D701EC0C}"/>
          </ac:spMkLst>
        </pc:spChg>
        <pc:spChg chg="add">
          <ac:chgData name="JAKE OCONNOR" userId="S::jakoconn@uat.edu::4b876c5a-82ad-4251-9f20-7f39f29fa72c" providerId="AD" clId="Web-{CE942C5E-C508-4252-804E-0788B06E7667}" dt="2021-02-13T23:47:25.605" v="89"/>
          <ac:spMkLst>
            <pc:docMk/>
            <pc:sldMk cId="413772170" sldId="258"/>
            <ac:spMk id="87" creationId="{1E43F547-8690-4CB0-A621-415F429D5CBA}"/>
          </ac:spMkLst>
        </pc:spChg>
        <pc:graphicFrameChg chg="add del">
          <ac:chgData name="JAKE OCONNOR" userId="S::jakoconn@uat.edu::4b876c5a-82ad-4251-9f20-7f39f29fa72c" providerId="AD" clId="Web-{CE942C5E-C508-4252-804E-0788B06E7667}" dt="2021-02-13T23:46:18.026" v="70"/>
          <ac:graphicFrameMkLst>
            <pc:docMk/>
            <pc:sldMk cId="413772170" sldId="258"/>
            <ac:graphicFrameMk id="36" creationId="{C922AA83-C443-4358-AAAF-4283B0D5EBA6}"/>
          </ac:graphicFrameMkLst>
        </pc:graphicFrameChg>
        <pc:graphicFrameChg chg="add mod modGraphic">
          <ac:chgData name="JAKE OCONNOR" userId="S::jakoconn@uat.edu::4b876c5a-82ad-4251-9f20-7f39f29fa72c" providerId="AD" clId="Web-{CE942C5E-C508-4252-804E-0788B06E7667}" dt="2021-02-13T23:47:25.605" v="89"/>
          <ac:graphicFrameMkLst>
            <pc:docMk/>
            <pc:sldMk cId="413772170" sldId="258"/>
            <ac:graphicFrameMk id="42" creationId="{D13AA4E2-F9B7-40E5-BBB5-F66EADFE4794}"/>
          </ac:graphicFrameMkLst>
        </pc:graphicFrameChg>
        <pc:picChg chg="add del">
          <ac:chgData name="JAKE OCONNOR" userId="S::jakoconn@uat.edu::4b876c5a-82ad-4251-9f20-7f39f29fa72c" providerId="AD" clId="Web-{CE942C5E-C508-4252-804E-0788B06E7667}" dt="2021-02-13T23:46:12.698" v="66"/>
          <ac:picMkLst>
            <pc:docMk/>
            <pc:sldMk cId="413772170" sldId="258"/>
            <ac:picMk id="24" creationId="{8D4C915B-BEB7-4EF4-A051-1B44B680A13F}"/>
          </ac:picMkLst>
        </pc:picChg>
        <pc:cxnChg chg="add del">
          <ac:chgData name="JAKE OCONNOR" userId="S::jakoconn@uat.edu::4b876c5a-82ad-4251-9f20-7f39f29fa72c" providerId="AD" clId="Web-{CE942C5E-C508-4252-804E-0788B06E7667}" dt="2021-02-13T23:46:03.073" v="62"/>
          <ac:cxnSpMkLst>
            <pc:docMk/>
            <pc:sldMk cId="413772170" sldId="258"/>
            <ac:cxnSpMk id="9" creationId="{18BED632-3F93-4C38-BB9D-D6B36E10763E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03.073" v="62"/>
          <ac:cxnSpMkLst>
            <pc:docMk/>
            <pc:sldMk cId="413772170" sldId="258"/>
            <ac:cxnSpMk id="11" creationId="{30D2A0D4-02A1-4D54-B25A-DF0DD9DD07C0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00.729" v="60"/>
          <ac:cxnSpMkLst>
            <pc:docMk/>
            <pc:sldMk cId="413772170" sldId="258"/>
            <ac:cxnSpMk id="14" creationId="{5E5F5C0F-87CD-40D8-AD4B-452395E321E7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00.729" v="60"/>
          <ac:cxnSpMkLst>
            <pc:docMk/>
            <pc:sldMk cId="413772170" sldId="258"/>
            <ac:cxnSpMk id="16" creationId="{E4F40788-FC62-4F28-9E98-39731231742E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05.901" v="64"/>
          <ac:cxnSpMkLst>
            <pc:docMk/>
            <pc:sldMk cId="413772170" sldId="258"/>
            <ac:cxnSpMk id="17" creationId="{451EEBAC-7FE3-4931-B6B6-8DBD416D7E06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05.901" v="64"/>
          <ac:cxnSpMkLst>
            <pc:docMk/>
            <pc:sldMk cId="413772170" sldId="258"/>
            <ac:cxnSpMk id="18" creationId="{C3283366-6C8D-422F-9759-B3E4A3523523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12.698" v="66"/>
          <ac:cxnSpMkLst>
            <pc:docMk/>
            <pc:sldMk cId="413772170" sldId="258"/>
            <ac:cxnSpMk id="19" creationId="{44EB5B0D-CAAF-4A5A-8339-8CCEA2AEE23A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12.698" v="66"/>
          <ac:cxnSpMkLst>
            <pc:docMk/>
            <pc:sldMk cId="413772170" sldId="258"/>
            <ac:cxnSpMk id="25" creationId="{88E181E9-8FE4-417B-A80B-0A099C6BE7DF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15.042" v="68"/>
          <ac:cxnSpMkLst>
            <pc:docMk/>
            <pc:sldMk cId="413772170" sldId="258"/>
            <ac:cxnSpMk id="29" creationId="{329BD279-68D6-4374-A25D-0443582490CB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15.042" v="68"/>
          <ac:cxnSpMkLst>
            <pc:docMk/>
            <pc:sldMk cId="413772170" sldId="258"/>
            <ac:cxnSpMk id="30" creationId="{DA223393-D916-47A5-833D-85E9ECDA8371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18.026" v="70"/>
          <ac:cxnSpMkLst>
            <pc:docMk/>
            <pc:sldMk cId="413772170" sldId="258"/>
            <ac:cxnSpMk id="34" creationId="{A32DD4E3-F3A5-479E-9FC8-93181F7ABFA2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18.026" v="70"/>
          <ac:cxnSpMkLst>
            <pc:docMk/>
            <pc:sldMk cId="413772170" sldId="258"/>
            <ac:cxnSpMk id="35" creationId="{A5C97BEA-9A67-4872-9526-42EECD54C01A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43.308" v="78"/>
          <ac:cxnSpMkLst>
            <pc:docMk/>
            <pc:sldMk cId="413772170" sldId="258"/>
            <ac:cxnSpMk id="40" creationId="{474D4826-9FF4-4E17-AB42-146B76BD3223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43.308" v="78"/>
          <ac:cxnSpMkLst>
            <pc:docMk/>
            <pc:sldMk cId="413772170" sldId="258"/>
            <ac:cxnSpMk id="41" creationId="{C5873965-CEB2-46E1-951E-037689B07891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40.229" v="75"/>
          <ac:cxnSpMkLst>
            <pc:docMk/>
            <pc:sldMk cId="413772170" sldId="258"/>
            <ac:cxnSpMk id="48" creationId="{474D4826-9FF4-4E17-AB42-146B76BD3223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40.229" v="75"/>
          <ac:cxnSpMkLst>
            <pc:docMk/>
            <pc:sldMk cId="413772170" sldId="258"/>
            <ac:cxnSpMk id="50" creationId="{C5873965-CEB2-46E1-951E-037689B07891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37.276" v="73"/>
          <ac:cxnSpMkLst>
            <pc:docMk/>
            <pc:sldMk cId="413772170" sldId="258"/>
            <ac:cxnSpMk id="53" creationId="{474D4826-9FF4-4E17-AB42-146B76BD3223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37.276" v="73"/>
          <ac:cxnSpMkLst>
            <pc:docMk/>
            <pc:sldMk cId="413772170" sldId="258"/>
            <ac:cxnSpMk id="55" creationId="{C5873965-CEB2-46E1-951E-037689B07891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43.276" v="77"/>
          <ac:cxnSpMkLst>
            <pc:docMk/>
            <pc:sldMk cId="413772170" sldId="258"/>
            <ac:cxnSpMk id="57" creationId="{5EF257B4-536F-43F8-B592-C5C82EC9DBC8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6:43.276" v="77"/>
          <ac:cxnSpMkLst>
            <pc:docMk/>
            <pc:sldMk cId="413772170" sldId="258"/>
            <ac:cxnSpMk id="58" creationId="{C267A879-D70E-4568-868D-00157FAC4A33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7:25.605" v="89"/>
          <ac:cxnSpMkLst>
            <pc:docMk/>
            <pc:sldMk cId="413772170" sldId="258"/>
            <ac:cxnSpMk id="62" creationId="{474D4826-9FF4-4E17-AB42-146B76BD3223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7:25.605" v="89"/>
          <ac:cxnSpMkLst>
            <pc:docMk/>
            <pc:sldMk cId="413772170" sldId="258"/>
            <ac:cxnSpMk id="63" creationId="{C5873965-CEB2-46E1-951E-037689B07891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7:20.605" v="84"/>
          <ac:cxnSpMkLst>
            <pc:docMk/>
            <pc:sldMk cId="413772170" sldId="258"/>
            <ac:cxnSpMk id="69" creationId="{C43453A4-E672-4E99-828D-61F490D03F71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7:20.605" v="84"/>
          <ac:cxnSpMkLst>
            <pc:docMk/>
            <pc:sldMk cId="413772170" sldId="258"/>
            <ac:cxnSpMk id="71" creationId="{42B3D3AB-0475-4349-9B16-455F1E315E1B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7:17.152" v="82"/>
          <ac:cxnSpMkLst>
            <pc:docMk/>
            <pc:sldMk cId="413772170" sldId="258"/>
            <ac:cxnSpMk id="74" creationId="{C43453A4-E672-4E99-828D-61F490D03F71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7:17.152" v="82"/>
          <ac:cxnSpMkLst>
            <pc:docMk/>
            <pc:sldMk cId="413772170" sldId="258"/>
            <ac:cxnSpMk id="76" creationId="{42B3D3AB-0475-4349-9B16-455F1E315E1B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7:23.027" v="86"/>
          <ac:cxnSpMkLst>
            <pc:docMk/>
            <pc:sldMk cId="413772170" sldId="258"/>
            <ac:cxnSpMk id="78" creationId="{C43453A4-E672-4E99-828D-61F490D03F71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7:23.027" v="86"/>
          <ac:cxnSpMkLst>
            <pc:docMk/>
            <pc:sldMk cId="413772170" sldId="258"/>
            <ac:cxnSpMk id="79" creationId="{42B3D3AB-0475-4349-9B16-455F1E315E1B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7:25.543" v="88"/>
          <ac:cxnSpMkLst>
            <pc:docMk/>
            <pc:sldMk cId="413772170" sldId="258"/>
            <ac:cxnSpMk id="83" creationId="{C43453A4-E672-4E99-828D-61F490D03F71}"/>
          </ac:cxnSpMkLst>
        </pc:cxnChg>
        <pc:cxnChg chg="add del">
          <ac:chgData name="JAKE OCONNOR" userId="S::jakoconn@uat.edu::4b876c5a-82ad-4251-9f20-7f39f29fa72c" providerId="AD" clId="Web-{CE942C5E-C508-4252-804E-0788B06E7667}" dt="2021-02-13T23:47:25.543" v="88"/>
          <ac:cxnSpMkLst>
            <pc:docMk/>
            <pc:sldMk cId="413772170" sldId="258"/>
            <ac:cxnSpMk id="84" creationId="{42B3D3AB-0475-4349-9B16-455F1E315E1B}"/>
          </ac:cxnSpMkLst>
        </pc:cxnChg>
        <pc:cxnChg chg="add">
          <ac:chgData name="JAKE OCONNOR" userId="S::jakoconn@uat.edu::4b876c5a-82ad-4251-9f20-7f39f29fa72c" providerId="AD" clId="Web-{CE942C5E-C508-4252-804E-0788B06E7667}" dt="2021-02-13T23:47:25.605" v="89"/>
          <ac:cxnSpMkLst>
            <pc:docMk/>
            <pc:sldMk cId="413772170" sldId="258"/>
            <ac:cxnSpMk id="88" creationId="{C43453A4-E672-4E99-828D-61F490D03F71}"/>
          </ac:cxnSpMkLst>
        </pc:cxnChg>
        <pc:cxnChg chg="add">
          <ac:chgData name="JAKE OCONNOR" userId="S::jakoconn@uat.edu::4b876c5a-82ad-4251-9f20-7f39f29fa72c" providerId="AD" clId="Web-{CE942C5E-C508-4252-804E-0788B06E7667}" dt="2021-02-13T23:47:25.605" v="89"/>
          <ac:cxnSpMkLst>
            <pc:docMk/>
            <pc:sldMk cId="413772170" sldId="258"/>
            <ac:cxnSpMk id="89" creationId="{42B3D3AB-0475-4349-9B16-455F1E315E1B}"/>
          </ac:cxnSpMkLst>
        </pc:cxnChg>
      </pc:sldChg>
      <pc:sldChg chg="addSp delSp modSp new mod setBg">
        <pc:chgData name="JAKE OCONNOR" userId="S::jakoconn@uat.edu::4b876c5a-82ad-4251-9f20-7f39f29fa72c" providerId="AD" clId="Web-{CE942C5E-C508-4252-804E-0788B06E7667}" dt="2021-02-14T00:09:40.638" v="279" actId="20577"/>
        <pc:sldMkLst>
          <pc:docMk/>
          <pc:sldMk cId="2501288972" sldId="259"/>
        </pc:sldMkLst>
        <pc:spChg chg="mod">
          <ac:chgData name="JAKE OCONNOR" userId="S::jakoconn@uat.edu::4b876c5a-82ad-4251-9f20-7f39f29fa72c" providerId="AD" clId="Web-{CE942C5E-C508-4252-804E-0788B06E7667}" dt="2021-02-14T00:09:40.638" v="279" actId="20577"/>
          <ac:spMkLst>
            <pc:docMk/>
            <pc:sldMk cId="2501288972" sldId="259"/>
            <ac:spMk id="2" creationId="{BD9CB335-D3F7-4BE0-94F0-8874C40363AE}"/>
          </ac:spMkLst>
        </pc:spChg>
        <pc:spChg chg="add del mod">
          <ac:chgData name="JAKE OCONNOR" userId="S::jakoconn@uat.edu::4b876c5a-82ad-4251-9f20-7f39f29fa72c" providerId="AD" clId="Web-{CE942C5E-C508-4252-804E-0788B06E7667}" dt="2021-02-14T00:02:51.145" v="195"/>
          <ac:spMkLst>
            <pc:docMk/>
            <pc:sldMk cId="2501288972" sldId="259"/>
            <ac:spMk id="3" creationId="{3E29EF72-6D84-411E-8034-CD43BDEDB787}"/>
          </ac:spMkLst>
        </pc:spChg>
        <pc:spChg chg="add del">
          <ac:chgData name="JAKE OCONNOR" userId="S::jakoconn@uat.edu::4b876c5a-82ad-4251-9f20-7f39f29fa72c" providerId="AD" clId="Web-{CE942C5E-C508-4252-804E-0788B06E7667}" dt="2021-02-14T00:02:46.020" v="190"/>
          <ac:spMkLst>
            <pc:docMk/>
            <pc:sldMk cId="2501288972" sldId="259"/>
            <ac:spMk id="6" creationId="{84469847-11D9-42FA-81E2-47D4D94F45F8}"/>
          </ac:spMkLst>
        </pc:spChg>
        <pc:spChg chg="add del">
          <ac:chgData name="JAKE OCONNOR" userId="S::jakoconn@uat.edu::4b876c5a-82ad-4251-9f20-7f39f29fa72c" providerId="AD" clId="Web-{CE942C5E-C508-4252-804E-0788B06E7667}" dt="2021-02-14T00:02:46.020" v="190"/>
          <ac:spMkLst>
            <pc:docMk/>
            <pc:sldMk cId="2501288972" sldId="259"/>
            <ac:spMk id="7" creationId="{B8567214-AD02-46AF-A626-DD502A708CC8}"/>
          </ac:spMkLst>
        </pc:spChg>
        <pc:spChg chg="add del">
          <ac:chgData name="JAKE OCONNOR" userId="S::jakoconn@uat.edu::4b876c5a-82ad-4251-9f20-7f39f29fa72c" providerId="AD" clId="Web-{CE942C5E-C508-4252-804E-0788B06E7667}" dt="2021-02-14T00:02:41.224" v="188"/>
          <ac:spMkLst>
            <pc:docMk/>
            <pc:sldMk cId="2501288972" sldId="259"/>
            <ac:spMk id="8" creationId="{B103F26A-B02C-4135-96B0-37912A33C874}"/>
          </ac:spMkLst>
        </pc:spChg>
        <pc:spChg chg="add del">
          <ac:chgData name="JAKE OCONNOR" userId="S::jakoconn@uat.edu::4b876c5a-82ad-4251-9f20-7f39f29fa72c" providerId="AD" clId="Web-{CE942C5E-C508-4252-804E-0788B06E7667}" dt="2021-02-14T00:02:38.802" v="186"/>
          <ac:spMkLst>
            <pc:docMk/>
            <pc:sldMk cId="2501288972" sldId="259"/>
            <ac:spMk id="9" creationId="{A88A3AEA-8067-474F-940E-BD5B58D88D8B}"/>
          </ac:spMkLst>
        </pc:spChg>
        <pc:spChg chg="add del">
          <ac:chgData name="JAKE OCONNOR" userId="S::jakoconn@uat.edu::4b876c5a-82ad-4251-9f20-7f39f29fa72c" providerId="AD" clId="Web-{CE942C5E-C508-4252-804E-0788B06E7667}" dt="2021-02-14T00:02:41.224" v="188"/>
          <ac:spMkLst>
            <pc:docMk/>
            <pc:sldMk cId="2501288972" sldId="259"/>
            <ac:spMk id="10" creationId="{2823A3A0-1AEE-4C9F-9577-A624AA5BD184}"/>
          </ac:spMkLst>
        </pc:spChg>
        <pc:spChg chg="add del">
          <ac:chgData name="JAKE OCONNOR" userId="S::jakoconn@uat.edu::4b876c5a-82ad-4251-9f20-7f39f29fa72c" providerId="AD" clId="Web-{CE942C5E-C508-4252-804E-0788B06E7667}" dt="2021-02-14T00:02:38.802" v="186"/>
          <ac:spMkLst>
            <pc:docMk/>
            <pc:sldMk cId="2501288972" sldId="259"/>
            <ac:spMk id="11" creationId="{D803427E-36C0-4811-BE64-ACF653F6AA93}"/>
          </ac:spMkLst>
        </pc:spChg>
        <pc:spChg chg="add del">
          <ac:chgData name="JAKE OCONNOR" userId="S::jakoconn@uat.edu::4b876c5a-82ad-4251-9f20-7f39f29fa72c" providerId="AD" clId="Web-{CE942C5E-C508-4252-804E-0788B06E7667}" dt="2021-02-14T00:02:41.224" v="188"/>
          <ac:spMkLst>
            <pc:docMk/>
            <pc:sldMk cId="2501288972" sldId="259"/>
            <ac:spMk id="12" creationId="{73E0691A-3834-41DB-B58A-F0D41ACA4B16}"/>
          </ac:spMkLst>
        </pc:spChg>
        <pc:spChg chg="add del">
          <ac:chgData name="JAKE OCONNOR" userId="S::jakoconn@uat.edu::4b876c5a-82ad-4251-9f20-7f39f29fa72c" providerId="AD" clId="Web-{CE942C5E-C508-4252-804E-0788B06E7667}" dt="2021-02-14T00:02:38.802" v="186"/>
          <ac:spMkLst>
            <pc:docMk/>
            <pc:sldMk cId="2501288972" sldId="259"/>
            <ac:spMk id="13" creationId="{D9231370-89C4-4981-8C91-A3F3D1146CEB}"/>
          </ac:spMkLst>
        </pc:spChg>
        <pc:spChg chg="add del">
          <ac:chgData name="JAKE OCONNOR" userId="S::jakoconn@uat.edu::4b876c5a-82ad-4251-9f20-7f39f29fa72c" providerId="AD" clId="Web-{CE942C5E-C508-4252-804E-0788B06E7667}" dt="2021-02-14T00:02:46.020" v="190"/>
          <ac:spMkLst>
            <pc:docMk/>
            <pc:sldMk cId="2501288972" sldId="259"/>
            <ac:spMk id="18" creationId="{6BE0EC00-3E51-458A-8CED-9020C28D0F2B}"/>
          </ac:spMkLst>
        </pc:spChg>
        <pc:spChg chg="add del">
          <ac:chgData name="JAKE OCONNOR" userId="S::jakoconn@uat.edu::4b876c5a-82ad-4251-9f20-7f39f29fa72c" providerId="AD" clId="Web-{CE942C5E-C508-4252-804E-0788B06E7667}" dt="2021-02-14T00:02:48.489" v="192"/>
          <ac:spMkLst>
            <pc:docMk/>
            <pc:sldMk cId="2501288972" sldId="259"/>
            <ac:spMk id="21" creationId="{5EF4A068-C95D-486B-AB65-28A5F70AF53A}"/>
          </ac:spMkLst>
        </pc:spChg>
        <pc:spChg chg="add del">
          <ac:chgData name="JAKE OCONNOR" userId="S::jakoconn@uat.edu::4b876c5a-82ad-4251-9f20-7f39f29fa72c" providerId="AD" clId="Web-{CE942C5E-C508-4252-804E-0788B06E7667}" dt="2021-02-14T00:02:48.489" v="192"/>
          <ac:spMkLst>
            <pc:docMk/>
            <pc:sldMk cId="2501288972" sldId="259"/>
            <ac:spMk id="22" creationId="{B30473F7-A24A-427B-B9CE-C1A94B6F26D6}"/>
          </ac:spMkLst>
        </pc:spChg>
        <pc:spChg chg="add del">
          <ac:chgData name="JAKE OCONNOR" userId="S::jakoconn@uat.edu::4b876c5a-82ad-4251-9f20-7f39f29fa72c" providerId="AD" clId="Web-{CE942C5E-C508-4252-804E-0788B06E7667}" dt="2021-02-14T00:02:48.489" v="192"/>
          <ac:spMkLst>
            <pc:docMk/>
            <pc:sldMk cId="2501288972" sldId="259"/>
            <ac:spMk id="23" creationId="{99B60357-232D-4489-8786-BF4E4F74BA76}"/>
          </ac:spMkLst>
        </pc:spChg>
        <pc:spChg chg="add del">
          <ac:chgData name="JAKE OCONNOR" userId="S::jakoconn@uat.edu::4b876c5a-82ad-4251-9f20-7f39f29fa72c" providerId="AD" clId="Web-{CE942C5E-C508-4252-804E-0788B06E7667}" dt="2021-02-14T00:02:48.489" v="192"/>
          <ac:spMkLst>
            <pc:docMk/>
            <pc:sldMk cId="2501288972" sldId="259"/>
            <ac:spMk id="24" creationId="{2068A50E-2E17-40A4-8E3C-25CC6DF99F20}"/>
          </ac:spMkLst>
        </pc:spChg>
        <pc:spChg chg="add del">
          <ac:chgData name="JAKE OCONNOR" userId="S::jakoconn@uat.edu::4b876c5a-82ad-4251-9f20-7f39f29fa72c" providerId="AD" clId="Web-{CE942C5E-C508-4252-804E-0788B06E7667}" dt="2021-02-14T00:02:51.052" v="194"/>
          <ac:spMkLst>
            <pc:docMk/>
            <pc:sldMk cId="2501288972" sldId="259"/>
            <ac:spMk id="28" creationId="{A88A3AEA-8067-474F-940E-BD5B58D88D8B}"/>
          </ac:spMkLst>
        </pc:spChg>
        <pc:spChg chg="add del">
          <ac:chgData name="JAKE OCONNOR" userId="S::jakoconn@uat.edu::4b876c5a-82ad-4251-9f20-7f39f29fa72c" providerId="AD" clId="Web-{CE942C5E-C508-4252-804E-0788B06E7667}" dt="2021-02-14T00:02:51.052" v="194"/>
          <ac:spMkLst>
            <pc:docMk/>
            <pc:sldMk cId="2501288972" sldId="259"/>
            <ac:spMk id="29" creationId="{D803427E-36C0-4811-BE64-ACF653F6AA93}"/>
          </ac:spMkLst>
        </pc:spChg>
        <pc:spChg chg="add del">
          <ac:chgData name="JAKE OCONNOR" userId="S::jakoconn@uat.edu::4b876c5a-82ad-4251-9f20-7f39f29fa72c" providerId="AD" clId="Web-{CE942C5E-C508-4252-804E-0788B06E7667}" dt="2021-02-14T00:02:51.052" v="194"/>
          <ac:spMkLst>
            <pc:docMk/>
            <pc:sldMk cId="2501288972" sldId="259"/>
            <ac:spMk id="30" creationId="{D9231370-89C4-4981-8C91-A3F3D1146CEB}"/>
          </ac:spMkLst>
        </pc:spChg>
        <pc:spChg chg="add">
          <ac:chgData name="JAKE OCONNOR" userId="S::jakoconn@uat.edu::4b876c5a-82ad-4251-9f20-7f39f29fa72c" providerId="AD" clId="Web-{CE942C5E-C508-4252-804E-0788B06E7667}" dt="2021-02-14T00:02:51.145" v="195"/>
          <ac:spMkLst>
            <pc:docMk/>
            <pc:sldMk cId="2501288972" sldId="259"/>
            <ac:spMk id="34" creationId="{A99D947B-1B59-4322-8CF2-73E813419999}"/>
          </ac:spMkLst>
        </pc:spChg>
        <pc:spChg chg="add">
          <ac:chgData name="JAKE OCONNOR" userId="S::jakoconn@uat.edu::4b876c5a-82ad-4251-9f20-7f39f29fa72c" providerId="AD" clId="Web-{CE942C5E-C508-4252-804E-0788B06E7667}" dt="2021-02-14T00:02:51.145" v="195"/>
          <ac:spMkLst>
            <pc:docMk/>
            <pc:sldMk cId="2501288972" sldId="259"/>
            <ac:spMk id="35" creationId="{D803427E-36C0-4811-BE64-ACF653F6AA93}"/>
          </ac:spMkLst>
        </pc:spChg>
        <pc:spChg chg="add">
          <ac:chgData name="JAKE OCONNOR" userId="S::jakoconn@uat.edu::4b876c5a-82ad-4251-9f20-7f39f29fa72c" providerId="AD" clId="Web-{CE942C5E-C508-4252-804E-0788B06E7667}" dt="2021-02-14T00:02:51.145" v="195"/>
          <ac:spMkLst>
            <pc:docMk/>
            <pc:sldMk cId="2501288972" sldId="259"/>
            <ac:spMk id="36" creationId="{D9231370-89C4-4981-8C91-A3F3D1146CEB}"/>
          </ac:spMkLst>
        </pc:spChg>
        <pc:graphicFrameChg chg="add del">
          <ac:chgData name="JAKE OCONNOR" userId="S::jakoconn@uat.edu::4b876c5a-82ad-4251-9f20-7f39f29fa72c" providerId="AD" clId="Web-{CE942C5E-C508-4252-804E-0788B06E7667}" dt="2021-02-14T00:02:38.802" v="186"/>
          <ac:graphicFrameMkLst>
            <pc:docMk/>
            <pc:sldMk cId="2501288972" sldId="259"/>
            <ac:graphicFrameMk id="5" creationId="{493523AF-9F7C-4611-9407-EBD3DC665A1D}"/>
          </ac:graphicFrameMkLst>
        </pc:graphicFrameChg>
        <pc:graphicFrameChg chg="add del">
          <ac:chgData name="JAKE OCONNOR" userId="S::jakoconn@uat.edu::4b876c5a-82ad-4251-9f20-7f39f29fa72c" providerId="AD" clId="Web-{CE942C5E-C508-4252-804E-0788B06E7667}" dt="2021-02-14T00:02:51.052" v="194"/>
          <ac:graphicFrameMkLst>
            <pc:docMk/>
            <pc:sldMk cId="2501288972" sldId="259"/>
            <ac:graphicFrameMk id="33" creationId="{493523AF-9F7C-4611-9407-EBD3DC665A1D}"/>
          </ac:graphicFrameMkLst>
        </pc:graphicFrameChg>
        <pc:graphicFrameChg chg="add modGraphic">
          <ac:chgData name="JAKE OCONNOR" userId="S::jakoconn@uat.edu::4b876c5a-82ad-4251-9f20-7f39f29fa72c" providerId="AD" clId="Web-{CE942C5E-C508-4252-804E-0788B06E7667}" dt="2021-02-14T00:07:35.623" v="250" actId="20577"/>
          <ac:graphicFrameMkLst>
            <pc:docMk/>
            <pc:sldMk cId="2501288972" sldId="259"/>
            <ac:graphicFrameMk id="39" creationId="{8B54BE40-F833-47D4-961A-C19415A6E28C}"/>
          </ac:graphicFrameMkLst>
        </pc:graphicFrameChg>
        <pc:picChg chg="add del">
          <ac:chgData name="JAKE OCONNOR" userId="S::jakoconn@uat.edu::4b876c5a-82ad-4251-9f20-7f39f29fa72c" providerId="AD" clId="Web-{CE942C5E-C508-4252-804E-0788B06E7667}" dt="2021-02-14T00:02:48.489" v="192"/>
          <ac:picMkLst>
            <pc:docMk/>
            <pc:sldMk cId="2501288972" sldId="259"/>
            <ac:picMk id="25" creationId="{F1657554-8785-43F1-ADF1-B7D61850CFBA}"/>
          </ac:picMkLst>
        </pc:picChg>
        <pc:cxnChg chg="add del">
          <ac:chgData name="JAKE OCONNOR" userId="S::jakoconn@uat.edu::4b876c5a-82ad-4251-9f20-7f39f29fa72c" providerId="AD" clId="Web-{CE942C5E-C508-4252-804E-0788B06E7667}" dt="2021-02-14T00:02:41.224" v="188"/>
          <ac:cxnSpMkLst>
            <pc:docMk/>
            <pc:sldMk cId="2501288972" sldId="259"/>
            <ac:cxnSpMk id="14" creationId="{329BD279-68D6-4374-A25D-0443582490CB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02:38.802" v="186"/>
          <ac:cxnSpMkLst>
            <pc:docMk/>
            <pc:sldMk cId="2501288972" sldId="259"/>
            <ac:cxnSpMk id="15" creationId="{474D4826-9FF4-4E17-AB42-146B76BD3223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02:41.224" v="188"/>
          <ac:cxnSpMkLst>
            <pc:docMk/>
            <pc:sldMk cId="2501288972" sldId="259"/>
            <ac:cxnSpMk id="16" creationId="{DA223393-D916-47A5-833D-85E9ECDA8371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02:38.802" v="186"/>
          <ac:cxnSpMkLst>
            <pc:docMk/>
            <pc:sldMk cId="2501288972" sldId="259"/>
            <ac:cxnSpMk id="17" creationId="{C5873965-CEB2-46E1-951E-037689B07891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02:46.020" v="190"/>
          <ac:cxnSpMkLst>
            <pc:docMk/>
            <pc:sldMk cId="2501288972" sldId="259"/>
            <ac:cxnSpMk id="19" creationId="{FCA251D2-4E92-4944-8A7D-E75974D2454C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02:46.020" v="190"/>
          <ac:cxnSpMkLst>
            <pc:docMk/>
            <pc:sldMk cId="2501288972" sldId="259"/>
            <ac:cxnSpMk id="20" creationId="{47EC5EAD-9342-4DE3-98B4-F4ACC8611DE5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02:48.489" v="192"/>
          <ac:cxnSpMkLst>
            <pc:docMk/>
            <pc:sldMk cId="2501288972" sldId="259"/>
            <ac:cxnSpMk id="26" creationId="{88E181E9-8FE4-417B-A80B-0A099C6BE7DF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02:48.489" v="192"/>
          <ac:cxnSpMkLst>
            <pc:docMk/>
            <pc:sldMk cId="2501288972" sldId="259"/>
            <ac:cxnSpMk id="27" creationId="{44EB5B0D-CAAF-4A5A-8339-8CCEA2AEE23A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02:51.052" v="194"/>
          <ac:cxnSpMkLst>
            <pc:docMk/>
            <pc:sldMk cId="2501288972" sldId="259"/>
            <ac:cxnSpMk id="31" creationId="{474D4826-9FF4-4E17-AB42-146B76BD3223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02:51.052" v="194"/>
          <ac:cxnSpMkLst>
            <pc:docMk/>
            <pc:sldMk cId="2501288972" sldId="259"/>
            <ac:cxnSpMk id="32" creationId="{C5873965-CEB2-46E1-951E-037689B07891}"/>
          </ac:cxnSpMkLst>
        </pc:cxnChg>
        <pc:cxnChg chg="add">
          <ac:chgData name="JAKE OCONNOR" userId="S::jakoconn@uat.edu::4b876c5a-82ad-4251-9f20-7f39f29fa72c" providerId="AD" clId="Web-{CE942C5E-C508-4252-804E-0788B06E7667}" dt="2021-02-14T00:02:51.145" v="195"/>
          <ac:cxnSpMkLst>
            <pc:docMk/>
            <pc:sldMk cId="2501288972" sldId="259"/>
            <ac:cxnSpMk id="37" creationId="{474D4826-9FF4-4E17-AB42-146B76BD3223}"/>
          </ac:cxnSpMkLst>
        </pc:cxnChg>
        <pc:cxnChg chg="add">
          <ac:chgData name="JAKE OCONNOR" userId="S::jakoconn@uat.edu::4b876c5a-82ad-4251-9f20-7f39f29fa72c" providerId="AD" clId="Web-{CE942C5E-C508-4252-804E-0788B06E7667}" dt="2021-02-14T00:02:51.145" v="195"/>
          <ac:cxnSpMkLst>
            <pc:docMk/>
            <pc:sldMk cId="2501288972" sldId="259"/>
            <ac:cxnSpMk id="38" creationId="{C5873965-CEB2-46E1-951E-037689B07891}"/>
          </ac:cxnSpMkLst>
        </pc:cxnChg>
      </pc:sldChg>
      <pc:sldChg chg="addSp delSp modSp new mod setBg">
        <pc:chgData name="JAKE OCONNOR" userId="S::jakoconn@uat.edu::4b876c5a-82ad-4251-9f20-7f39f29fa72c" providerId="AD" clId="Web-{CE942C5E-C508-4252-804E-0788B06E7667}" dt="2021-02-14T00:09:54.420" v="282" actId="14100"/>
        <pc:sldMkLst>
          <pc:docMk/>
          <pc:sldMk cId="3391555136" sldId="260"/>
        </pc:sldMkLst>
        <pc:spChg chg="mod">
          <ac:chgData name="JAKE OCONNOR" userId="S::jakoconn@uat.edu::4b876c5a-82ad-4251-9f20-7f39f29fa72c" providerId="AD" clId="Web-{CE942C5E-C508-4252-804E-0788B06E7667}" dt="2021-02-14T00:09:54.420" v="282" actId="14100"/>
          <ac:spMkLst>
            <pc:docMk/>
            <pc:sldMk cId="3391555136" sldId="260"/>
            <ac:spMk id="2" creationId="{67ED123C-E5FA-4FCD-B9F3-8F7C9B3AD6A2}"/>
          </ac:spMkLst>
        </pc:spChg>
        <pc:spChg chg="del mod">
          <ac:chgData name="JAKE OCONNOR" userId="S::jakoconn@uat.edu::4b876c5a-82ad-4251-9f20-7f39f29fa72c" providerId="AD" clId="Web-{CE942C5E-C508-4252-804E-0788B06E7667}" dt="2021-02-14T00:08:37.076" v="270"/>
          <ac:spMkLst>
            <pc:docMk/>
            <pc:sldMk cId="3391555136" sldId="260"/>
            <ac:spMk id="3" creationId="{949CC760-68A3-4E12-B6A5-4B1E722F9E54}"/>
          </ac:spMkLst>
        </pc:spChg>
        <pc:spChg chg="add del">
          <ac:chgData name="JAKE OCONNOR" userId="S::jakoconn@uat.edu::4b876c5a-82ad-4251-9f20-7f39f29fa72c" providerId="AD" clId="Web-{CE942C5E-C508-4252-804E-0788B06E7667}" dt="2021-02-14T00:08:52.810" v="271"/>
          <ac:spMkLst>
            <pc:docMk/>
            <pc:sldMk cId="3391555136" sldId="260"/>
            <ac:spMk id="9" creationId="{A88A3AEA-8067-474F-940E-BD5B58D88D8B}"/>
          </ac:spMkLst>
        </pc:spChg>
        <pc:spChg chg="add del">
          <ac:chgData name="JAKE OCONNOR" userId="S::jakoconn@uat.edu::4b876c5a-82ad-4251-9f20-7f39f29fa72c" providerId="AD" clId="Web-{CE942C5E-C508-4252-804E-0788B06E7667}" dt="2021-02-14T00:08:52.810" v="271"/>
          <ac:spMkLst>
            <pc:docMk/>
            <pc:sldMk cId="3391555136" sldId="260"/>
            <ac:spMk id="11" creationId="{D803427E-36C0-4811-BE64-ACF653F6AA93}"/>
          </ac:spMkLst>
        </pc:spChg>
        <pc:spChg chg="add del">
          <ac:chgData name="JAKE OCONNOR" userId="S::jakoconn@uat.edu::4b876c5a-82ad-4251-9f20-7f39f29fa72c" providerId="AD" clId="Web-{CE942C5E-C508-4252-804E-0788B06E7667}" dt="2021-02-14T00:08:52.810" v="271"/>
          <ac:spMkLst>
            <pc:docMk/>
            <pc:sldMk cId="3391555136" sldId="260"/>
            <ac:spMk id="13" creationId="{D9231370-89C4-4981-8C91-A3F3D1146CEB}"/>
          </ac:spMkLst>
        </pc:spChg>
        <pc:spChg chg="add">
          <ac:chgData name="JAKE OCONNOR" userId="S::jakoconn@uat.edu::4b876c5a-82ad-4251-9f20-7f39f29fa72c" providerId="AD" clId="Web-{CE942C5E-C508-4252-804E-0788B06E7667}" dt="2021-02-14T00:08:52.810" v="271"/>
          <ac:spMkLst>
            <pc:docMk/>
            <pc:sldMk cId="3391555136" sldId="260"/>
            <ac:spMk id="22" creationId="{BF9286D4-7AB4-4607-B491-39A5953574E7}"/>
          </ac:spMkLst>
        </pc:spChg>
        <pc:spChg chg="add">
          <ac:chgData name="JAKE OCONNOR" userId="S::jakoconn@uat.edu::4b876c5a-82ad-4251-9f20-7f39f29fa72c" providerId="AD" clId="Web-{CE942C5E-C508-4252-804E-0788B06E7667}" dt="2021-02-14T00:08:52.810" v="271"/>
          <ac:spMkLst>
            <pc:docMk/>
            <pc:sldMk cId="3391555136" sldId="260"/>
            <ac:spMk id="24" creationId="{C5547980-FC15-420A-AB09-867110FD6F6B}"/>
          </ac:spMkLst>
        </pc:spChg>
        <pc:spChg chg="add">
          <ac:chgData name="JAKE OCONNOR" userId="S::jakoconn@uat.edu::4b876c5a-82ad-4251-9f20-7f39f29fa72c" providerId="AD" clId="Web-{CE942C5E-C508-4252-804E-0788B06E7667}" dt="2021-02-14T00:08:52.810" v="271"/>
          <ac:spMkLst>
            <pc:docMk/>
            <pc:sldMk cId="3391555136" sldId="260"/>
            <ac:spMk id="26" creationId="{DB5A9F3F-CEFA-48C9-BA7B-BD2EBBC711F2}"/>
          </ac:spMkLst>
        </pc:spChg>
        <pc:graphicFrameChg chg="add mod modGraphic">
          <ac:chgData name="JAKE OCONNOR" userId="S::jakoconn@uat.edu::4b876c5a-82ad-4251-9f20-7f39f29fa72c" providerId="AD" clId="Web-{CE942C5E-C508-4252-804E-0788B06E7667}" dt="2021-02-14T00:08:52.810" v="271"/>
          <ac:graphicFrameMkLst>
            <pc:docMk/>
            <pc:sldMk cId="3391555136" sldId="260"/>
            <ac:graphicFrameMk id="5" creationId="{A2E8B024-F43A-4385-9BA9-92BFD8FDAFC6}"/>
          </ac:graphicFrameMkLst>
        </pc:graphicFrameChg>
        <pc:cxnChg chg="add del">
          <ac:chgData name="JAKE OCONNOR" userId="S::jakoconn@uat.edu::4b876c5a-82ad-4251-9f20-7f39f29fa72c" providerId="AD" clId="Web-{CE942C5E-C508-4252-804E-0788B06E7667}" dt="2021-02-14T00:08:52.810" v="271"/>
          <ac:cxnSpMkLst>
            <pc:docMk/>
            <pc:sldMk cId="3391555136" sldId="260"/>
            <ac:cxnSpMk id="15" creationId="{474D4826-9FF4-4E17-AB42-146B76BD3223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08:52.810" v="271"/>
          <ac:cxnSpMkLst>
            <pc:docMk/>
            <pc:sldMk cId="3391555136" sldId="260"/>
            <ac:cxnSpMk id="17" creationId="{C5873965-CEB2-46E1-951E-037689B07891}"/>
          </ac:cxnSpMkLst>
        </pc:cxnChg>
        <pc:cxnChg chg="add">
          <ac:chgData name="JAKE OCONNOR" userId="S::jakoconn@uat.edu::4b876c5a-82ad-4251-9f20-7f39f29fa72c" providerId="AD" clId="Web-{CE942C5E-C508-4252-804E-0788B06E7667}" dt="2021-02-14T00:08:52.810" v="271"/>
          <ac:cxnSpMkLst>
            <pc:docMk/>
            <pc:sldMk cId="3391555136" sldId="260"/>
            <ac:cxnSpMk id="28" creationId="{5EF257B4-536F-43F8-B592-C5C82EC9DBC8}"/>
          </ac:cxnSpMkLst>
        </pc:cxnChg>
        <pc:cxnChg chg="add">
          <ac:chgData name="JAKE OCONNOR" userId="S::jakoconn@uat.edu::4b876c5a-82ad-4251-9f20-7f39f29fa72c" providerId="AD" clId="Web-{CE942C5E-C508-4252-804E-0788B06E7667}" dt="2021-02-14T00:08:52.810" v="271"/>
          <ac:cxnSpMkLst>
            <pc:docMk/>
            <pc:sldMk cId="3391555136" sldId="260"/>
            <ac:cxnSpMk id="30" creationId="{C267A879-D70E-4568-868D-00157FAC4A33}"/>
          </ac:cxnSpMkLst>
        </pc:cxnChg>
      </pc:sldChg>
      <pc:sldChg chg="addSp delSp modSp new mod setBg">
        <pc:chgData name="JAKE OCONNOR" userId="S::jakoconn@uat.edu::4b876c5a-82ad-4251-9f20-7f39f29fa72c" providerId="AD" clId="Web-{CE942C5E-C508-4252-804E-0788B06E7667}" dt="2021-02-14T00:13:58.077" v="352"/>
        <pc:sldMkLst>
          <pc:docMk/>
          <pc:sldMk cId="604732511" sldId="261"/>
        </pc:sldMkLst>
        <pc:spChg chg="mod">
          <ac:chgData name="JAKE OCONNOR" userId="S::jakoconn@uat.edu::4b876c5a-82ad-4251-9f20-7f39f29fa72c" providerId="AD" clId="Web-{CE942C5E-C508-4252-804E-0788B06E7667}" dt="2021-02-14T00:13:58.077" v="352"/>
          <ac:spMkLst>
            <pc:docMk/>
            <pc:sldMk cId="604732511" sldId="261"/>
            <ac:spMk id="2" creationId="{C02F56B8-97B7-42EB-B19B-D583FC436FB2}"/>
          </ac:spMkLst>
        </pc:spChg>
        <pc:spChg chg="add del mod">
          <ac:chgData name="JAKE OCONNOR" userId="S::jakoconn@uat.edu::4b876c5a-82ad-4251-9f20-7f39f29fa72c" providerId="AD" clId="Web-{CE942C5E-C508-4252-804E-0788B06E7667}" dt="2021-02-14T00:13:58.077" v="352"/>
          <ac:spMkLst>
            <pc:docMk/>
            <pc:sldMk cId="604732511" sldId="261"/>
            <ac:spMk id="3" creationId="{04A520FF-EDC1-4412-841B-8ACF5889C271}"/>
          </ac:spMkLst>
        </pc:spChg>
        <pc:spChg chg="add del">
          <ac:chgData name="JAKE OCONNOR" userId="S::jakoconn@uat.edu::4b876c5a-82ad-4251-9f20-7f39f29fa72c" providerId="AD" clId="Web-{CE942C5E-C508-4252-804E-0788B06E7667}" dt="2021-02-14T00:13:38.905" v="341"/>
          <ac:spMkLst>
            <pc:docMk/>
            <pc:sldMk cId="604732511" sldId="261"/>
            <ac:spMk id="6" creationId="{1CE68C35-0307-4DBB-9BB2-51A0BC80F62A}"/>
          </ac:spMkLst>
        </pc:spChg>
        <pc:spChg chg="add del">
          <ac:chgData name="JAKE OCONNOR" userId="S::jakoconn@uat.edu::4b876c5a-82ad-4251-9f20-7f39f29fa72c" providerId="AD" clId="Web-{CE942C5E-C508-4252-804E-0788B06E7667}" dt="2021-02-14T00:13:38.905" v="341"/>
          <ac:spMkLst>
            <pc:docMk/>
            <pc:sldMk cId="604732511" sldId="261"/>
            <ac:spMk id="7" creationId="{B4461734-7A1F-4C43-9DD1-82961A9BC741}"/>
          </ac:spMkLst>
        </pc:spChg>
        <pc:spChg chg="add del">
          <ac:chgData name="JAKE OCONNOR" userId="S::jakoconn@uat.edu::4b876c5a-82ad-4251-9f20-7f39f29fa72c" providerId="AD" clId="Web-{CE942C5E-C508-4252-804E-0788B06E7667}" dt="2021-02-14T00:13:38.905" v="341"/>
          <ac:spMkLst>
            <pc:docMk/>
            <pc:sldMk cId="604732511" sldId="261"/>
            <ac:spMk id="8" creationId="{F76B182E-353C-4F09-98E3-D0D9D094A96C}"/>
          </ac:spMkLst>
        </pc:spChg>
        <pc:spChg chg="add del">
          <ac:chgData name="JAKE OCONNOR" userId="S::jakoconn@uat.edu::4b876c5a-82ad-4251-9f20-7f39f29fa72c" providerId="AD" clId="Web-{CE942C5E-C508-4252-804E-0788B06E7667}" dt="2021-02-14T00:13:36.358" v="339"/>
          <ac:spMkLst>
            <pc:docMk/>
            <pc:sldMk cId="604732511" sldId="261"/>
            <ac:spMk id="9" creationId="{A88A3AEA-8067-474F-940E-BD5B58D88D8B}"/>
          </ac:spMkLst>
        </pc:spChg>
        <pc:spChg chg="add del">
          <ac:chgData name="JAKE OCONNOR" userId="S::jakoconn@uat.edu::4b876c5a-82ad-4251-9f20-7f39f29fa72c" providerId="AD" clId="Web-{CE942C5E-C508-4252-804E-0788B06E7667}" dt="2021-02-14T00:13:36.358" v="339"/>
          <ac:spMkLst>
            <pc:docMk/>
            <pc:sldMk cId="604732511" sldId="261"/>
            <ac:spMk id="11" creationId="{D803427E-36C0-4811-BE64-ACF653F6AA93}"/>
          </ac:spMkLst>
        </pc:spChg>
        <pc:spChg chg="add del">
          <ac:chgData name="JAKE OCONNOR" userId="S::jakoconn@uat.edu::4b876c5a-82ad-4251-9f20-7f39f29fa72c" providerId="AD" clId="Web-{CE942C5E-C508-4252-804E-0788B06E7667}" dt="2021-02-14T00:13:36.358" v="339"/>
          <ac:spMkLst>
            <pc:docMk/>
            <pc:sldMk cId="604732511" sldId="261"/>
            <ac:spMk id="13" creationId="{D9231370-89C4-4981-8C91-A3F3D1146CEB}"/>
          </ac:spMkLst>
        </pc:spChg>
        <pc:spChg chg="add del">
          <ac:chgData name="JAKE OCONNOR" userId="S::jakoconn@uat.edu::4b876c5a-82ad-4251-9f20-7f39f29fa72c" providerId="AD" clId="Web-{CE942C5E-C508-4252-804E-0788B06E7667}" dt="2021-02-14T00:13:41.342" v="343"/>
          <ac:spMkLst>
            <pc:docMk/>
            <pc:sldMk cId="604732511" sldId="261"/>
            <ac:spMk id="16" creationId="{1CE68C35-0307-4DBB-9BB2-51A0BC80F62A}"/>
          </ac:spMkLst>
        </pc:spChg>
        <pc:spChg chg="add del">
          <ac:chgData name="JAKE OCONNOR" userId="S::jakoconn@uat.edu::4b876c5a-82ad-4251-9f20-7f39f29fa72c" providerId="AD" clId="Web-{CE942C5E-C508-4252-804E-0788B06E7667}" dt="2021-02-14T00:13:41.342" v="343"/>
          <ac:spMkLst>
            <pc:docMk/>
            <pc:sldMk cId="604732511" sldId="261"/>
            <ac:spMk id="18" creationId="{B4461734-7A1F-4C43-9DD1-82961A9BC741}"/>
          </ac:spMkLst>
        </pc:spChg>
        <pc:spChg chg="add del">
          <ac:chgData name="JAKE OCONNOR" userId="S::jakoconn@uat.edu::4b876c5a-82ad-4251-9f20-7f39f29fa72c" providerId="AD" clId="Web-{CE942C5E-C508-4252-804E-0788B06E7667}" dt="2021-02-14T00:13:41.342" v="343"/>
          <ac:spMkLst>
            <pc:docMk/>
            <pc:sldMk cId="604732511" sldId="261"/>
            <ac:spMk id="19" creationId="{F76B182E-353C-4F09-98E3-D0D9D094A96C}"/>
          </ac:spMkLst>
        </pc:spChg>
        <pc:spChg chg="add del">
          <ac:chgData name="JAKE OCONNOR" userId="S::jakoconn@uat.edu::4b876c5a-82ad-4251-9f20-7f39f29fa72c" providerId="AD" clId="Web-{CE942C5E-C508-4252-804E-0788B06E7667}" dt="2021-02-14T00:13:43.811" v="345"/>
          <ac:spMkLst>
            <pc:docMk/>
            <pc:sldMk cId="604732511" sldId="261"/>
            <ac:spMk id="23" creationId="{A99D947B-1B59-4322-8CF2-73E813419999}"/>
          </ac:spMkLst>
        </pc:spChg>
        <pc:spChg chg="add del">
          <ac:chgData name="JAKE OCONNOR" userId="S::jakoconn@uat.edu::4b876c5a-82ad-4251-9f20-7f39f29fa72c" providerId="AD" clId="Web-{CE942C5E-C508-4252-804E-0788B06E7667}" dt="2021-02-14T00:13:43.811" v="345"/>
          <ac:spMkLst>
            <pc:docMk/>
            <pc:sldMk cId="604732511" sldId="261"/>
            <ac:spMk id="24" creationId="{D803427E-36C0-4811-BE64-ACF653F6AA93}"/>
          </ac:spMkLst>
        </pc:spChg>
        <pc:spChg chg="add del">
          <ac:chgData name="JAKE OCONNOR" userId="S::jakoconn@uat.edu::4b876c5a-82ad-4251-9f20-7f39f29fa72c" providerId="AD" clId="Web-{CE942C5E-C508-4252-804E-0788B06E7667}" dt="2021-02-14T00:13:43.811" v="345"/>
          <ac:spMkLst>
            <pc:docMk/>
            <pc:sldMk cId="604732511" sldId="261"/>
            <ac:spMk id="25" creationId="{D9231370-89C4-4981-8C91-A3F3D1146CEB}"/>
          </ac:spMkLst>
        </pc:spChg>
        <pc:spChg chg="add del">
          <ac:chgData name="JAKE OCONNOR" userId="S::jakoconn@uat.edu::4b876c5a-82ad-4251-9f20-7f39f29fa72c" providerId="AD" clId="Web-{CE942C5E-C508-4252-804E-0788B06E7667}" dt="2021-02-14T00:13:46.233" v="347"/>
          <ac:spMkLst>
            <pc:docMk/>
            <pc:sldMk cId="604732511" sldId="261"/>
            <ac:spMk id="29" creationId="{BF9286D4-7AB4-4607-B491-39A5953574E7}"/>
          </ac:spMkLst>
        </pc:spChg>
        <pc:spChg chg="add del">
          <ac:chgData name="JAKE OCONNOR" userId="S::jakoconn@uat.edu::4b876c5a-82ad-4251-9f20-7f39f29fa72c" providerId="AD" clId="Web-{CE942C5E-C508-4252-804E-0788B06E7667}" dt="2021-02-14T00:13:46.233" v="347"/>
          <ac:spMkLst>
            <pc:docMk/>
            <pc:sldMk cId="604732511" sldId="261"/>
            <ac:spMk id="30" creationId="{C5547980-FC15-420A-AB09-867110FD6F6B}"/>
          </ac:spMkLst>
        </pc:spChg>
        <pc:spChg chg="add del">
          <ac:chgData name="JAKE OCONNOR" userId="S::jakoconn@uat.edu::4b876c5a-82ad-4251-9f20-7f39f29fa72c" providerId="AD" clId="Web-{CE942C5E-C508-4252-804E-0788B06E7667}" dt="2021-02-14T00:13:46.233" v="347"/>
          <ac:spMkLst>
            <pc:docMk/>
            <pc:sldMk cId="604732511" sldId="261"/>
            <ac:spMk id="31" creationId="{DB5A9F3F-CEFA-48C9-BA7B-BD2EBBC711F2}"/>
          </ac:spMkLst>
        </pc:spChg>
        <pc:spChg chg="add del">
          <ac:chgData name="JAKE OCONNOR" userId="S::jakoconn@uat.edu::4b876c5a-82ad-4251-9f20-7f39f29fa72c" providerId="AD" clId="Web-{CE942C5E-C508-4252-804E-0788B06E7667}" dt="2021-02-14T00:13:51.577" v="349"/>
          <ac:spMkLst>
            <pc:docMk/>
            <pc:sldMk cId="604732511" sldId="261"/>
            <ac:spMk id="35" creationId="{A99D947B-1B59-4322-8CF2-73E813419999}"/>
          </ac:spMkLst>
        </pc:spChg>
        <pc:spChg chg="add del">
          <ac:chgData name="JAKE OCONNOR" userId="S::jakoconn@uat.edu::4b876c5a-82ad-4251-9f20-7f39f29fa72c" providerId="AD" clId="Web-{CE942C5E-C508-4252-804E-0788B06E7667}" dt="2021-02-14T00:13:51.577" v="349"/>
          <ac:spMkLst>
            <pc:docMk/>
            <pc:sldMk cId="604732511" sldId="261"/>
            <ac:spMk id="36" creationId="{D803427E-36C0-4811-BE64-ACF653F6AA93}"/>
          </ac:spMkLst>
        </pc:spChg>
        <pc:spChg chg="add del">
          <ac:chgData name="JAKE OCONNOR" userId="S::jakoconn@uat.edu::4b876c5a-82ad-4251-9f20-7f39f29fa72c" providerId="AD" clId="Web-{CE942C5E-C508-4252-804E-0788B06E7667}" dt="2021-02-14T00:13:51.577" v="349"/>
          <ac:spMkLst>
            <pc:docMk/>
            <pc:sldMk cId="604732511" sldId="261"/>
            <ac:spMk id="37" creationId="{D9231370-89C4-4981-8C91-A3F3D1146CEB}"/>
          </ac:spMkLst>
        </pc:spChg>
        <pc:spChg chg="add del">
          <ac:chgData name="JAKE OCONNOR" userId="S::jakoconn@uat.edu::4b876c5a-82ad-4251-9f20-7f39f29fa72c" providerId="AD" clId="Web-{CE942C5E-C508-4252-804E-0788B06E7667}" dt="2021-02-14T00:13:58.030" v="351"/>
          <ac:spMkLst>
            <pc:docMk/>
            <pc:sldMk cId="604732511" sldId="261"/>
            <ac:spMk id="41" creationId="{BF9286D4-7AB4-4607-B491-39A5953574E7}"/>
          </ac:spMkLst>
        </pc:spChg>
        <pc:spChg chg="add del">
          <ac:chgData name="JAKE OCONNOR" userId="S::jakoconn@uat.edu::4b876c5a-82ad-4251-9f20-7f39f29fa72c" providerId="AD" clId="Web-{CE942C5E-C508-4252-804E-0788B06E7667}" dt="2021-02-14T00:13:58.030" v="351"/>
          <ac:spMkLst>
            <pc:docMk/>
            <pc:sldMk cId="604732511" sldId="261"/>
            <ac:spMk id="42" creationId="{C5547980-FC15-420A-AB09-867110FD6F6B}"/>
          </ac:spMkLst>
        </pc:spChg>
        <pc:spChg chg="add del">
          <ac:chgData name="JAKE OCONNOR" userId="S::jakoconn@uat.edu::4b876c5a-82ad-4251-9f20-7f39f29fa72c" providerId="AD" clId="Web-{CE942C5E-C508-4252-804E-0788B06E7667}" dt="2021-02-14T00:13:58.030" v="351"/>
          <ac:spMkLst>
            <pc:docMk/>
            <pc:sldMk cId="604732511" sldId="261"/>
            <ac:spMk id="43" creationId="{DB5A9F3F-CEFA-48C9-BA7B-BD2EBBC711F2}"/>
          </ac:spMkLst>
        </pc:spChg>
        <pc:spChg chg="add">
          <ac:chgData name="JAKE OCONNOR" userId="S::jakoconn@uat.edu::4b876c5a-82ad-4251-9f20-7f39f29fa72c" providerId="AD" clId="Web-{CE942C5E-C508-4252-804E-0788B06E7667}" dt="2021-02-14T00:13:58.077" v="352"/>
          <ac:spMkLst>
            <pc:docMk/>
            <pc:sldMk cId="604732511" sldId="261"/>
            <ac:spMk id="47" creationId="{1CE68C35-0307-4DBB-9BB2-51A0BC80F62A}"/>
          </ac:spMkLst>
        </pc:spChg>
        <pc:spChg chg="add">
          <ac:chgData name="JAKE OCONNOR" userId="S::jakoconn@uat.edu::4b876c5a-82ad-4251-9f20-7f39f29fa72c" providerId="AD" clId="Web-{CE942C5E-C508-4252-804E-0788B06E7667}" dt="2021-02-14T00:13:58.077" v="352"/>
          <ac:spMkLst>
            <pc:docMk/>
            <pc:sldMk cId="604732511" sldId="261"/>
            <ac:spMk id="48" creationId="{B4461734-7A1F-4C43-9DD1-82961A9BC741}"/>
          </ac:spMkLst>
        </pc:spChg>
        <pc:spChg chg="add">
          <ac:chgData name="JAKE OCONNOR" userId="S::jakoconn@uat.edu::4b876c5a-82ad-4251-9f20-7f39f29fa72c" providerId="AD" clId="Web-{CE942C5E-C508-4252-804E-0788B06E7667}" dt="2021-02-14T00:13:58.077" v="352"/>
          <ac:spMkLst>
            <pc:docMk/>
            <pc:sldMk cId="604732511" sldId="261"/>
            <ac:spMk id="49" creationId="{F76B182E-353C-4F09-98E3-D0D9D094A96C}"/>
          </ac:spMkLst>
        </pc:spChg>
        <pc:graphicFrameChg chg="add del">
          <ac:chgData name="JAKE OCONNOR" userId="S::jakoconn@uat.edu::4b876c5a-82ad-4251-9f20-7f39f29fa72c" providerId="AD" clId="Web-{CE942C5E-C508-4252-804E-0788B06E7667}" dt="2021-02-14T00:13:36.358" v="339"/>
          <ac:graphicFrameMkLst>
            <pc:docMk/>
            <pc:sldMk cId="604732511" sldId="261"/>
            <ac:graphicFrameMk id="5" creationId="{0A672056-FB7D-4DA6-8030-A09067A9D324}"/>
          </ac:graphicFrameMkLst>
        </pc:graphicFrameChg>
        <pc:graphicFrameChg chg="add del">
          <ac:chgData name="JAKE OCONNOR" userId="S::jakoconn@uat.edu::4b876c5a-82ad-4251-9f20-7f39f29fa72c" providerId="AD" clId="Web-{CE942C5E-C508-4252-804E-0788B06E7667}" dt="2021-02-14T00:13:38.905" v="341"/>
          <ac:graphicFrameMkLst>
            <pc:docMk/>
            <pc:sldMk cId="604732511" sldId="261"/>
            <ac:graphicFrameMk id="14" creationId="{D26C011F-3E3A-4BFA-88B5-46B44B4E1804}"/>
          </ac:graphicFrameMkLst>
        </pc:graphicFrameChg>
        <pc:graphicFrameChg chg="add del">
          <ac:chgData name="JAKE OCONNOR" userId="S::jakoconn@uat.edu::4b876c5a-82ad-4251-9f20-7f39f29fa72c" providerId="AD" clId="Web-{CE942C5E-C508-4252-804E-0788B06E7667}" dt="2021-02-14T00:13:41.342" v="343"/>
          <ac:graphicFrameMkLst>
            <pc:docMk/>
            <pc:sldMk cId="604732511" sldId="261"/>
            <ac:graphicFrameMk id="22" creationId="{07BD1564-21DB-48D2-9B7A-8E411D10ADFB}"/>
          </ac:graphicFrameMkLst>
        </pc:graphicFrameChg>
        <pc:graphicFrameChg chg="add del">
          <ac:chgData name="JAKE OCONNOR" userId="S::jakoconn@uat.edu::4b876c5a-82ad-4251-9f20-7f39f29fa72c" providerId="AD" clId="Web-{CE942C5E-C508-4252-804E-0788B06E7667}" dt="2021-02-14T00:13:43.811" v="345"/>
          <ac:graphicFrameMkLst>
            <pc:docMk/>
            <pc:sldMk cId="604732511" sldId="261"/>
            <ac:graphicFrameMk id="28" creationId="{E2E54D28-72C2-41AE-A8CC-09CED00C800C}"/>
          </ac:graphicFrameMkLst>
        </pc:graphicFrameChg>
        <pc:graphicFrameChg chg="add del">
          <ac:chgData name="JAKE OCONNOR" userId="S::jakoconn@uat.edu::4b876c5a-82ad-4251-9f20-7f39f29fa72c" providerId="AD" clId="Web-{CE942C5E-C508-4252-804E-0788B06E7667}" dt="2021-02-14T00:13:46.233" v="347"/>
          <ac:graphicFrameMkLst>
            <pc:docMk/>
            <pc:sldMk cId="604732511" sldId="261"/>
            <ac:graphicFrameMk id="34" creationId="{47EC7C88-48B1-4DA3-BA5B-27E13A427C38}"/>
          </ac:graphicFrameMkLst>
        </pc:graphicFrameChg>
        <pc:graphicFrameChg chg="add del">
          <ac:chgData name="JAKE OCONNOR" userId="S::jakoconn@uat.edu::4b876c5a-82ad-4251-9f20-7f39f29fa72c" providerId="AD" clId="Web-{CE942C5E-C508-4252-804E-0788B06E7667}" dt="2021-02-14T00:13:51.577" v="349"/>
          <ac:graphicFrameMkLst>
            <pc:docMk/>
            <pc:sldMk cId="604732511" sldId="261"/>
            <ac:graphicFrameMk id="40" creationId="{182EAE7D-A70F-4459-90BB-87F0A8028733}"/>
          </ac:graphicFrameMkLst>
        </pc:graphicFrameChg>
        <pc:graphicFrameChg chg="add del">
          <ac:chgData name="JAKE OCONNOR" userId="S::jakoconn@uat.edu::4b876c5a-82ad-4251-9f20-7f39f29fa72c" providerId="AD" clId="Web-{CE942C5E-C508-4252-804E-0788B06E7667}" dt="2021-02-14T00:13:58.030" v="351"/>
          <ac:graphicFrameMkLst>
            <pc:docMk/>
            <pc:sldMk cId="604732511" sldId="261"/>
            <ac:graphicFrameMk id="46" creationId="{C3AEDD9A-1142-463A-9034-533A428B34C8}"/>
          </ac:graphicFrameMkLst>
        </pc:graphicFrameChg>
        <pc:graphicFrameChg chg="add">
          <ac:chgData name="JAKE OCONNOR" userId="S::jakoconn@uat.edu::4b876c5a-82ad-4251-9f20-7f39f29fa72c" providerId="AD" clId="Web-{CE942C5E-C508-4252-804E-0788B06E7667}" dt="2021-02-14T00:13:58.077" v="352"/>
          <ac:graphicFrameMkLst>
            <pc:docMk/>
            <pc:sldMk cId="604732511" sldId="261"/>
            <ac:graphicFrameMk id="52" creationId="{07BD1564-21DB-48D2-9B7A-8E411D10ADFB}"/>
          </ac:graphicFrameMkLst>
        </pc:graphicFrameChg>
        <pc:cxnChg chg="add del">
          <ac:chgData name="JAKE OCONNOR" userId="S::jakoconn@uat.edu::4b876c5a-82ad-4251-9f20-7f39f29fa72c" providerId="AD" clId="Web-{CE942C5E-C508-4252-804E-0788B06E7667}" dt="2021-02-14T00:13:38.905" v="341"/>
          <ac:cxnSpMkLst>
            <pc:docMk/>
            <pc:sldMk cId="604732511" sldId="261"/>
            <ac:cxnSpMk id="10" creationId="{A32DD4E3-F3A5-479E-9FC8-93181F7ABFA2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38.905" v="341"/>
          <ac:cxnSpMkLst>
            <pc:docMk/>
            <pc:sldMk cId="604732511" sldId="261"/>
            <ac:cxnSpMk id="12" creationId="{A5C97BEA-9A67-4872-9526-42EECD54C01A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36.358" v="339"/>
          <ac:cxnSpMkLst>
            <pc:docMk/>
            <pc:sldMk cId="604732511" sldId="261"/>
            <ac:cxnSpMk id="15" creationId="{474D4826-9FF4-4E17-AB42-146B76BD3223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36.358" v="339"/>
          <ac:cxnSpMkLst>
            <pc:docMk/>
            <pc:sldMk cId="604732511" sldId="261"/>
            <ac:cxnSpMk id="17" creationId="{C5873965-CEB2-46E1-951E-037689B07891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41.342" v="343"/>
          <ac:cxnSpMkLst>
            <pc:docMk/>
            <pc:sldMk cId="604732511" sldId="261"/>
            <ac:cxnSpMk id="20" creationId="{A32DD4E3-F3A5-479E-9FC8-93181F7ABFA2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41.342" v="343"/>
          <ac:cxnSpMkLst>
            <pc:docMk/>
            <pc:sldMk cId="604732511" sldId="261"/>
            <ac:cxnSpMk id="21" creationId="{A5C97BEA-9A67-4872-9526-42EECD54C01A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43.811" v="345"/>
          <ac:cxnSpMkLst>
            <pc:docMk/>
            <pc:sldMk cId="604732511" sldId="261"/>
            <ac:cxnSpMk id="26" creationId="{474D4826-9FF4-4E17-AB42-146B76BD3223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43.811" v="345"/>
          <ac:cxnSpMkLst>
            <pc:docMk/>
            <pc:sldMk cId="604732511" sldId="261"/>
            <ac:cxnSpMk id="27" creationId="{C5873965-CEB2-46E1-951E-037689B07891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46.233" v="347"/>
          <ac:cxnSpMkLst>
            <pc:docMk/>
            <pc:sldMk cId="604732511" sldId="261"/>
            <ac:cxnSpMk id="32" creationId="{5EF257B4-536F-43F8-B592-C5C82EC9DBC8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46.233" v="347"/>
          <ac:cxnSpMkLst>
            <pc:docMk/>
            <pc:sldMk cId="604732511" sldId="261"/>
            <ac:cxnSpMk id="33" creationId="{C267A879-D70E-4568-868D-00157FAC4A33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51.577" v="349"/>
          <ac:cxnSpMkLst>
            <pc:docMk/>
            <pc:sldMk cId="604732511" sldId="261"/>
            <ac:cxnSpMk id="38" creationId="{474D4826-9FF4-4E17-AB42-146B76BD3223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51.577" v="349"/>
          <ac:cxnSpMkLst>
            <pc:docMk/>
            <pc:sldMk cId="604732511" sldId="261"/>
            <ac:cxnSpMk id="39" creationId="{C5873965-CEB2-46E1-951E-037689B07891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58.030" v="351"/>
          <ac:cxnSpMkLst>
            <pc:docMk/>
            <pc:sldMk cId="604732511" sldId="261"/>
            <ac:cxnSpMk id="44" creationId="{5EF257B4-536F-43F8-B592-C5C82EC9DBC8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13:58.030" v="351"/>
          <ac:cxnSpMkLst>
            <pc:docMk/>
            <pc:sldMk cId="604732511" sldId="261"/>
            <ac:cxnSpMk id="45" creationId="{C267A879-D70E-4568-868D-00157FAC4A33}"/>
          </ac:cxnSpMkLst>
        </pc:cxnChg>
        <pc:cxnChg chg="add">
          <ac:chgData name="JAKE OCONNOR" userId="S::jakoconn@uat.edu::4b876c5a-82ad-4251-9f20-7f39f29fa72c" providerId="AD" clId="Web-{CE942C5E-C508-4252-804E-0788B06E7667}" dt="2021-02-14T00:13:58.077" v="352"/>
          <ac:cxnSpMkLst>
            <pc:docMk/>
            <pc:sldMk cId="604732511" sldId="261"/>
            <ac:cxnSpMk id="50" creationId="{A32DD4E3-F3A5-479E-9FC8-93181F7ABFA2}"/>
          </ac:cxnSpMkLst>
        </pc:cxnChg>
        <pc:cxnChg chg="add">
          <ac:chgData name="JAKE OCONNOR" userId="S::jakoconn@uat.edu::4b876c5a-82ad-4251-9f20-7f39f29fa72c" providerId="AD" clId="Web-{CE942C5E-C508-4252-804E-0788B06E7667}" dt="2021-02-14T00:13:58.077" v="352"/>
          <ac:cxnSpMkLst>
            <pc:docMk/>
            <pc:sldMk cId="604732511" sldId="261"/>
            <ac:cxnSpMk id="51" creationId="{A5C97BEA-9A67-4872-9526-42EECD54C01A}"/>
          </ac:cxnSpMkLst>
        </pc:cxnChg>
      </pc:sldChg>
      <pc:sldChg chg="addSp delSp modSp new mod setBg">
        <pc:chgData name="JAKE OCONNOR" userId="S::jakoconn@uat.edu::4b876c5a-82ad-4251-9f20-7f39f29fa72c" providerId="AD" clId="Web-{CE942C5E-C508-4252-804E-0788B06E7667}" dt="2021-02-14T00:31:25.090" v="499"/>
        <pc:sldMkLst>
          <pc:docMk/>
          <pc:sldMk cId="2122830605" sldId="262"/>
        </pc:sldMkLst>
        <pc:spChg chg="mod">
          <ac:chgData name="JAKE OCONNOR" userId="S::jakoconn@uat.edu::4b876c5a-82ad-4251-9f20-7f39f29fa72c" providerId="AD" clId="Web-{CE942C5E-C508-4252-804E-0788B06E7667}" dt="2021-02-14T00:31:25.090" v="499"/>
          <ac:spMkLst>
            <pc:docMk/>
            <pc:sldMk cId="2122830605" sldId="262"/>
            <ac:spMk id="2" creationId="{EF709BEE-5171-4337-987C-350B39B80A43}"/>
          </ac:spMkLst>
        </pc:spChg>
        <pc:spChg chg="del mod">
          <ac:chgData name="JAKE OCONNOR" userId="S::jakoconn@uat.edu::4b876c5a-82ad-4251-9f20-7f39f29fa72c" providerId="AD" clId="Web-{CE942C5E-C508-4252-804E-0788B06E7667}" dt="2021-02-14T00:22:46.955" v="401"/>
          <ac:spMkLst>
            <pc:docMk/>
            <pc:sldMk cId="2122830605" sldId="262"/>
            <ac:spMk id="3" creationId="{C66AE5D0-51D7-4261-80ED-CE6A9E9231FE}"/>
          </ac:spMkLst>
        </pc:spChg>
        <pc:spChg chg="add del">
          <ac:chgData name="JAKE OCONNOR" userId="S::jakoconn@uat.edu::4b876c5a-82ad-4251-9f20-7f39f29fa72c" providerId="AD" clId="Web-{CE942C5E-C508-4252-804E-0788B06E7667}" dt="2021-02-14T00:31:25.090" v="499"/>
          <ac:spMkLst>
            <pc:docMk/>
            <pc:sldMk cId="2122830605" sldId="262"/>
            <ac:spMk id="9" creationId="{1CE68C35-0307-4DBB-9BB2-51A0BC80F62A}"/>
          </ac:spMkLst>
        </pc:spChg>
        <pc:spChg chg="add del">
          <ac:chgData name="JAKE OCONNOR" userId="S::jakoconn@uat.edu::4b876c5a-82ad-4251-9f20-7f39f29fa72c" providerId="AD" clId="Web-{CE942C5E-C508-4252-804E-0788B06E7667}" dt="2021-02-14T00:31:25.090" v="499"/>
          <ac:spMkLst>
            <pc:docMk/>
            <pc:sldMk cId="2122830605" sldId="262"/>
            <ac:spMk id="11" creationId="{B4461734-7A1F-4C43-9DD1-82961A9BC741}"/>
          </ac:spMkLst>
        </pc:spChg>
        <pc:spChg chg="add del">
          <ac:chgData name="JAKE OCONNOR" userId="S::jakoconn@uat.edu::4b876c5a-82ad-4251-9f20-7f39f29fa72c" providerId="AD" clId="Web-{CE942C5E-C508-4252-804E-0788B06E7667}" dt="2021-02-14T00:31:25.090" v="499"/>
          <ac:spMkLst>
            <pc:docMk/>
            <pc:sldMk cId="2122830605" sldId="262"/>
            <ac:spMk id="13" creationId="{F76B182E-353C-4F09-98E3-D0D9D094A96C}"/>
          </ac:spMkLst>
        </pc:spChg>
        <pc:spChg chg="add">
          <ac:chgData name="JAKE OCONNOR" userId="S::jakoconn@uat.edu::4b876c5a-82ad-4251-9f20-7f39f29fa72c" providerId="AD" clId="Web-{CE942C5E-C508-4252-804E-0788B06E7667}" dt="2021-02-14T00:31:25.090" v="499"/>
          <ac:spMkLst>
            <pc:docMk/>
            <pc:sldMk cId="2122830605" sldId="262"/>
            <ac:spMk id="22" creationId="{BF9286D4-7AB4-4607-B491-39A5953574E7}"/>
          </ac:spMkLst>
        </pc:spChg>
        <pc:spChg chg="add">
          <ac:chgData name="JAKE OCONNOR" userId="S::jakoconn@uat.edu::4b876c5a-82ad-4251-9f20-7f39f29fa72c" providerId="AD" clId="Web-{CE942C5E-C508-4252-804E-0788B06E7667}" dt="2021-02-14T00:31:25.090" v="499"/>
          <ac:spMkLst>
            <pc:docMk/>
            <pc:sldMk cId="2122830605" sldId="262"/>
            <ac:spMk id="24" creationId="{C5547980-FC15-420A-AB09-867110FD6F6B}"/>
          </ac:spMkLst>
        </pc:spChg>
        <pc:spChg chg="add">
          <ac:chgData name="JAKE OCONNOR" userId="S::jakoconn@uat.edu::4b876c5a-82ad-4251-9f20-7f39f29fa72c" providerId="AD" clId="Web-{CE942C5E-C508-4252-804E-0788B06E7667}" dt="2021-02-14T00:31:25.090" v="499"/>
          <ac:spMkLst>
            <pc:docMk/>
            <pc:sldMk cId="2122830605" sldId="262"/>
            <ac:spMk id="26" creationId="{DB5A9F3F-CEFA-48C9-BA7B-BD2EBBC711F2}"/>
          </ac:spMkLst>
        </pc:spChg>
        <pc:graphicFrameChg chg="add mod modGraphic">
          <ac:chgData name="JAKE OCONNOR" userId="S::jakoconn@uat.edu::4b876c5a-82ad-4251-9f20-7f39f29fa72c" providerId="AD" clId="Web-{CE942C5E-C508-4252-804E-0788B06E7667}" dt="2021-02-14T00:31:25.090" v="499"/>
          <ac:graphicFrameMkLst>
            <pc:docMk/>
            <pc:sldMk cId="2122830605" sldId="262"/>
            <ac:graphicFrameMk id="5" creationId="{0CED5970-44A2-4ED0-8FEB-80BFB478C833}"/>
          </ac:graphicFrameMkLst>
        </pc:graphicFrameChg>
        <pc:cxnChg chg="add del">
          <ac:chgData name="JAKE OCONNOR" userId="S::jakoconn@uat.edu::4b876c5a-82ad-4251-9f20-7f39f29fa72c" providerId="AD" clId="Web-{CE942C5E-C508-4252-804E-0788B06E7667}" dt="2021-02-14T00:31:25.090" v="499"/>
          <ac:cxnSpMkLst>
            <pc:docMk/>
            <pc:sldMk cId="2122830605" sldId="262"/>
            <ac:cxnSpMk id="15" creationId="{A32DD4E3-F3A5-479E-9FC8-93181F7ABFA2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31:25.090" v="499"/>
          <ac:cxnSpMkLst>
            <pc:docMk/>
            <pc:sldMk cId="2122830605" sldId="262"/>
            <ac:cxnSpMk id="17" creationId="{A5C97BEA-9A67-4872-9526-42EECD54C01A}"/>
          </ac:cxnSpMkLst>
        </pc:cxnChg>
        <pc:cxnChg chg="add">
          <ac:chgData name="JAKE OCONNOR" userId="S::jakoconn@uat.edu::4b876c5a-82ad-4251-9f20-7f39f29fa72c" providerId="AD" clId="Web-{CE942C5E-C508-4252-804E-0788B06E7667}" dt="2021-02-14T00:31:25.090" v="499"/>
          <ac:cxnSpMkLst>
            <pc:docMk/>
            <pc:sldMk cId="2122830605" sldId="262"/>
            <ac:cxnSpMk id="28" creationId="{5EF257B4-536F-43F8-B592-C5C82EC9DBC8}"/>
          </ac:cxnSpMkLst>
        </pc:cxnChg>
        <pc:cxnChg chg="add">
          <ac:chgData name="JAKE OCONNOR" userId="S::jakoconn@uat.edu::4b876c5a-82ad-4251-9f20-7f39f29fa72c" providerId="AD" clId="Web-{CE942C5E-C508-4252-804E-0788B06E7667}" dt="2021-02-14T00:31:25.090" v="499"/>
          <ac:cxnSpMkLst>
            <pc:docMk/>
            <pc:sldMk cId="2122830605" sldId="262"/>
            <ac:cxnSpMk id="30" creationId="{C267A879-D70E-4568-868D-00157FAC4A33}"/>
          </ac:cxnSpMkLst>
        </pc:cxnChg>
      </pc:sldChg>
      <pc:sldChg chg="addSp delSp modSp new mod setBg">
        <pc:chgData name="JAKE OCONNOR" userId="S::jakoconn@uat.edu::4b876c5a-82ad-4251-9f20-7f39f29fa72c" providerId="AD" clId="Web-{CE942C5E-C508-4252-804E-0788B06E7667}" dt="2021-02-14T00:31:32.559" v="500"/>
        <pc:sldMkLst>
          <pc:docMk/>
          <pc:sldMk cId="4253446868" sldId="263"/>
        </pc:sldMkLst>
        <pc:spChg chg="mod">
          <ac:chgData name="JAKE OCONNOR" userId="S::jakoconn@uat.edu::4b876c5a-82ad-4251-9f20-7f39f29fa72c" providerId="AD" clId="Web-{CE942C5E-C508-4252-804E-0788B06E7667}" dt="2021-02-14T00:31:01.340" v="497"/>
          <ac:spMkLst>
            <pc:docMk/>
            <pc:sldMk cId="4253446868" sldId="263"/>
            <ac:spMk id="2" creationId="{82B38A63-78AD-4A6C-9CB9-56FE7B42FF21}"/>
          </ac:spMkLst>
        </pc:spChg>
        <pc:spChg chg="del mod">
          <ac:chgData name="JAKE OCONNOR" userId="S::jakoconn@uat.edu::4b876c5a-82ad-4251-9f20-7f39f29fa72c" providerId="AD" clId="Web-{CE942C5E-C508-4252-804E-0788B06E7667}" dt="2021-02-14T00:25:55.236" v="452"/>
          <ac:spMkLst>
            <pc:docMk/>
            <pc:sldMk cId="4253446868" sldId="263"/>
            <ac:spMk id="3" creationId="{0B127EF2-C6BF-40C2-82D8-ED820BCA2740}"/>
          </ac:spMkLst>
        </pc:spChg>
        <pc:spChg chg="add del">
          <ac:chgData name="JAKE OCONNOR" userId="S::jakoconn@uat.edu::4b876c5a-82ad-4251-9f20-7f39f29fa72c" providerId="AD" clId="Web-{CE942C5E-C508-4252-804E-0788B06E7667}" dt="2021-02-14T00:31:10.075" v="498"/>
          <ac:spMkLst>
            <pc:docMk/>
            <pc:sldMk cId="4253446868" sldId="263"/>
            <ac:spMk id="10" creationId="{A88A3AEA-8067-474F-940E-BD5B58D88D8B}"/>
          </ac:spMkLst>
        </pc:spChg>
        <pc:spChg chg="add del">
          <ac:chgData name="JAKE OCONNOR" userId="S::jakoconn@uat.edu::4b876c5a-82ad-4251-9f20-7f39f29fa72c" providerId="AD" clId="Web-{CE942C5E-C508-4252-804E-0788B06E7667}" dt="2021-02-14T00:31:10.075" v="498"/>
          <ac:spMkLst>
            <pc:docMk/>
            <pc:sldMk cId="4253446868" sldId="263"/>
            <ac:spMk id="12" creationId="{D803427E-36C0-4811-BE64-ACF653F6AA93}"/>
          </ac:spMkLst>
        </pc:spChg>
        <pc:spChg chg="add del">
          <ac:chgData name="JAKE OCONNOR" userId="S::jakoconn@uat.edu::4b876c5a-82ad-4251-9f20-7f39f29fa72c" providerId="AD" clId="Web-{CE942C5E-C508-4252-804E-0788B06E7667}" dt="2021-02-14T00:31:10.075" v="498"/>
          <ac:spMkLst>
            <pc:docMk/>
            <pc:sldMk cId="4253446868" sldId="263"/>
            <ac:spMk id="14" creationId="{D9231370-89C4-4981-8C91-A3F3D1146CEB}"/>
          </ac:spMkLst>
        </pc:spChg>
        <pc:spChg chg="add">
          <ac:chgData name="JAKE OCONNOR" userId="S::jakoconn@uat.edu::4b876c5a-82ad-4251-9f20-7f39f29fa72c" providerId="AD" clId="Web-{CE942C5E-C508-4252-804E-0788B06E7667}" dt="2021-02-14T00:31:10.075" v="498"/>
          <ac:spMkLst>
            <pc:docMk/>
            <pc:sldMk cId="4253446868" sldId="263"/>
            <ac:spMk id="23" creationId="{A88A3AEA-8067-474F-940E-BD5B58D88D8B}"/>
          </ac:spMkLst>
        </pc:spChg>
        <pc:spChg chg="add">
          <ac:chgData name="JAKE OCONNOR" userId="S::jakoconn@uat.edu::4b876c5a-82ad-4251-9f20-7f39f29fa72c" providerId="AD" clId="Web-{CE942C5E-C508-4252-804E-0788B06E7667}" dt="2021-02-14T00:31:10.075" v="498"/>
          <ac:spMkLst>
            <pc:docMk/>
            <pc:sldMk cId="4253446868" sldId="263"/>
            <ac:spMk id="25" creationId="{D803427E-36C0-4811-BE64-ACF653F6AA93}"/>
          </ac:spMkLst>
        </pc:spChg>
        <pc:spChg chg="add">
          <ac:chgData name="JAKE OCONNOR" userId="S::jakoconn@uat.edu::4b876c5a-82ad-4251-9f20-7f39f29fa72c" providerId="AD" clId="Web-{CE942C5E-C508-4252-804E-0788B06E7667}" dt="2021-02-14T00:31:10.075" v="498"/>
          <ac:spMkLst>
            <pc:docMk/>
            <pc:sldMk cId="4253446868" sldId="263"/>
            <ac:spMk id="27" creationId="{D9231370-89C4-4981-8C91-A3F3D1146CEB}"/>
          </ac:spMkLst>
        </pc:spChg>
        <pc:graphicFrameChg chg="add mod modGraphic">
          <ac:chgData name="JAKE OCONNOR" userId="S::jakoconn@uat.edu::4b876c5a-82ad-4251-9f20-7f39f29fa72c" providerId="AD" clId="Web-{CE942C5E-C508-4252-804E-0788B06E7667}" dt="2021-02-14T00:31:32.559" v="500"/>
          <ac:graphicFrameMkLst>
            <pc:docMk/>
            <pc:sldMk cId="4253446868" sldId="263"/>
            <ac:graphicFrameMk id="5" creationId="{377BCBD6-BACF-4FDB-999B-0ECE1ADCE881}"/>
          </ac:graphicFrameMkLst>
        </pc:graphicFrameChg>
        <pc:cxnChg chg="add del">
          <ac:chgData name="JAKE OCONNOR" userId="S::jakoconn@uat.edu::4b876c5a-82ad-4251-9f20-7f39f29fa72c" providerId="AD" clId="Web-{CE942C5E-C508-4252-804E-0788B06E7667}" dt="2021-02-14T00:31:10.075" v="498"/>
          <ac:cxnSpMkLst>
            <pc:docMk/>
            <pc:sldMk cId="4253446868" sldId="263"/>
            <ac:cxnSpMk id="16" creationId="{474D4826-9FF4-4E17-AB42-146B76BD3223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31:10.075" v="498"/>
          <ac:cxnSpMkLst>
            <pc:docMk/>
            <pc:sldMk cId="4253446868" sldId="263"/>
            <ac:cxnSpMk id="18" creationId="{C5873965-CEB2-46E1-951E-037689B07891}"/>
          </ac:cxnSpMkLst>
        </pc:cxnChg>
        <pc:cxnChg chg="add">
          <ac:chgData name="JAKE OCONNOR" userId="S::jakoconn@uat.edu::4b876c5a-82ad-4251-9f20-7f39f29fa72c" providerId="AD" clId="Web-{CE942C5E-C508-4252-804E-0788B06E7667}" dt="2021-02-14T00:31:10.075" v="498"/>
          <ac:cxnSpMkLst>
            <pc:docMk/>
            <pc:sldMk cId="4253446868" sldId="263"/>
            <ac:cxnSpMk id="29" creationId="{474D4826-9FF4-4E17-AB42-146B76BD3223}"/>
          </ac:cxnSpMkLst>
        </pc:cxnChg>
        <pc:cxnChg chg="add">
          <ac:chgData name="JAKE OCONNOR" userId="S::jakoconn@uat.edu::4b876c5a-82ad-4251-9f20-7f39f29fa72c" providerId="AD" clId="Web-{CE942C5E-C508-4252-804E-0788B06E7667}" dt="2021-02-14T00:31:10.075" v="498"/>
          <ac:cxnSpMkLst>
            <pc:docMk/>
            <pc:sldMk cId="4253446868" sldId="263"/>
            <ac:cxnSpMk id="31" creationId="{C5873965-CEB2-46E1-951E-037689B07891}"/>
          </ac:cxnSpMkLst>
        </pc:cxnChg>
      </pc:sldChg>
      <pc:sldChg chg="addSp delSp modSp new mod setBg">
        <pc:chgData name="JAKE OCONNOR" userId="S::jakoconn@uat.edu::4b876c5a-82ad-4251-9f20-7f39f29fa72c" providerId="AD" clId="Web-{CE942C5E-C508-4252-804E-0788B06E7667}" dt="2021-02-14T00:31:56.481" v="501"/>
        <pc:sldMkLst>
          <pc:docMk/>
          <pc:sldMk cId="743951182" sldId="264"/>
        </pc:sldMkLst>
        <pc:spChg chg="mod">
          <ac:chgData name="JAKE OCONNOR" userId="S::jakoconn@uat.edu::4b876c5a-82ad-4251-9f20-7f39f29fa72c" providerId="AD" clId="Web-{CE942C5E-C508-4252-804E-0788B06E7667}" dt="2021-02-14T00:31:56.481" v="501"/>
          <ac:spMkLst>
            <pc:docMk/>
            <pc:sldMk cId="743951182" sldId="264"/>
            <ac:spMk id="2" creationId="{B32F4705-B819-4625-8F3F-415A7B09EF5B}"/>
          </ac:spMkLst>
        </pc:spChg>
        <pc:spChg chg="del mod">
          <ac:chgData name="JAKE OCONNOR" userId="S::jakoconn@uat.edu::4b876c5a-82ad-4251-9f20-7f39f29fa72c" providerId="AD" clId="Web-{CE942C5E-C508-4252-804E-0788B06E7667}" dt="2021-02-14T00:30:14.836" v="496"/>
          <ac:spMkLst>
            <pc:docMk/>
            <pc:sldMk cId="743951182" sldId="264"/>
            <ac:spMk id="3" creationId="{F986CE2A-584F-487D-887F-2E04C78440D6}"/>
          </ac:spMkLst>
        </pc:spChg>
        <pc:spChg chg="add del">
          <ac:chgData name="JAKE OCONNOR" userId="S::jakoconn@uat.edu::4b876c5a-82ad-4251-9f20-7f39f29fa72c" providerId="AD" clId="Web-{CE942C5E-C508-4252-804E-0788B06E7667}" dt="2021-02-14T00:30:14.836" v="496"/>
          <ac:spMkLst>
            <pc:docMk/>
            <pc:sldMk cId="743951182" sldId="264"/>
            <ac:spMk id="8" creationId="{84469847-11D9-42FA-81E2-47D4D94F45F8}"/>
          </ac:spMkLst>
        </pc:spChg>
        <pc:spChg chg="add del">
          <ac:chgData name="JAKE OCONNOR" userId="S::jakoconn@uat.edu::4b876c5a-82ad-4251-9f20-7f39f29fa72c" providerId="AD" clId="Web-{CE942C5E-C508-4252-804E-0788B06E7667}" dt="2021-02-14T00:30:14.836" v="496"/>
          <ac:spMkLst>
            <pc:docMk/>
            <pc:sldMk cId="743951182" sldId="264"/>
            <ac:spMk id="10" creationId="{B8567214-AD02-46AF-A626-DD502A708CC8}"/>
          </ac:spMkLst>
        </pc:spChg>
        <pc:spChg chg="add del">
          <ac:chgData name="JAKE OCONNOR" userId="S::jakoconn@uat.edu::4b876c5a-82ad-4251-9f20-7f39f29fa72c" providerId="AD" clId="Web-{CE942C5E-C508-4252-804E-0788B06E7667}" dt="2021-02-14T00:30:14.836" v="496"/>
          <ac:spMkLst>
            <pc:docMk/>
            <pc:sldMk cId="743951182" sldId="264"/>
            <ac:spMk id="12" creationId="{6BE0EC00-3E51-458A-8CED-9020C28D0F2B}"/>
          </ac:spMkLst>
        </pc:spChg>
        <pc:spChg chg="add del">
          <ac:chgData name="JAKE OCONNOR" userId="S::jakoconn@uat.edu::4b876c5a-82ad-4251-9f20-7f39f29fa72c" providerId="AD" clId="Web-{CE942C5E-C508-4252-804E-0788B06E7667}" dt="2021-02-14T00:31:56.481" v="501"/>
          <ac:spMkLst>
            <pc:docMk/>
            <pc:sldMk cId="743951182" sldId="264"/>
            <ac:spMk id="22" creationId="{6F769E14-42A1-4194-9915-A3C3F12B078B}"/>
          </ac:spMkLst>
        </pc:spChg>
        <pc:spChg chg="add del">
          <ac:chgData name="JAKE OCONNOR" userId="S::jakoconn@uat.edu::4b876c5a-82ad-4251-9f20-7f39f29fa72c" providerId="AD" clId="Web-{CE942C5E-C508-4252-804E-0788B06E7667}" dt="2021-02-14T00:31:56.481" v="501"/>
          <ac:spMkLst>
            <pc:docMk/>
            <pc:sldMk cId="743951182" sldId="264"/>
            <ac:spMk id="24" creationId="{54B4AC2F-67D3-4029-9050-8F70D701EC0C}"/>
          </ac:spMkLst>
        </pc:spChg>
        <pc:spChg chg="add del">
          <ac:chgData name="JAKE OCONNOR" userId="S::jakoconn@uat.edu::4b876c5a-82ad-4251-9f20-7f39f29fa72c" providerId="AD" clId="Web-{CE942C5E-C508-4252-804E-0788B06E7667}" dt="2021-02-14T00:31:56.481" v="501"/>
          <ac:spMkLst>
            <pc:docMk/>
            <pc:sldMk cId="743951182" sldId="264"/>
            <ac:spMk id="26" creationId="{1E43F547-8690-4CB0-A621-415F429D5CBA}"/>
          </ac:spMkLst>
        </pc:spChg>
        <pc:spChg chg="add">
          <ac:chgData name="JAKE OCONNOR" userId="S::jakoconn@uat.edu::4b876c5a-82ad-4251-9f20-7f39f29fa72c" providerId="AD" clId="Web-{CE942C5E-C508-4252-804E-0788B06E7667}" dt="2021-02-14T00:31:56.481" v="501"/>
          <ac:spMkLst>
            <pc:docMk/>
            <pc:sldMk cId="743951182" sldId="264"/>
            <ac:spMk id="35" creationId="{BF9286D4-7AB4-4607-B491-39A5953574E7}"/>
          </ac:spMkLst>
        </pc:spChg>
        <pc:spChg chg="add">
          <ac:chgData name="JAKE OCONNOR" userId="S::jakoconn@uat.edu::4b876c5a-82ad-4251-9f20-7f39f29fa72c" providerId="AD" clId="Web-{CE942C5E-C508-4252-804E-0788B06E7667}" dt="2021-02-14T00:31:56.481" v="501"/>
          <ac:spMkLst>
            <pc:docMk/>
            <pc:sldMk cId="743951182" sldId="264"/>
            <ac:spMk id="37" creationId="{C5547980-FC15-420A-AB09-867110FD6F6B}"/>
          </ac:spMkLst>
        </pc:spChg>
        <pc:spChg chg="add">
          <ac:chgData name="JAKE OCONNOR" userId="S::jakoconn@uat.edu::4b876c5a-82ad-4251-9f20-7f39f29fa72c" providerId="AD" clId="Web-{CE942C5E-C508-4252-804E-0788B06E7667}" dt="2021-02-14T00:31:56.481" v="501"/>
          <ac:spMkLst>
            <pc:docMk/>
            <pc:sldMk cId="743951182" sldId="264"/>
            <ac:spMk id="39" creationId="{DB5A9F3F-CEFA-48C9-BA7B-BD2EBBC711F2}"/>
          </ac:spMkLst>
        </pc:spChg>
        <pc:graphicFrameChg chg="add mod modGraphic">
          <ac:chgData name="JAKE OCONNOR" userId="S::jakoconn@uat.edu::4b876c5a-82ad-4251-9f20-7f39f29fa72c" providerId="AD" clId="Web-{CE942C5E-C508-4252-804E-0788B06E7667}" dt="2021-02-14T00:31:56.481" v="501"/>
          <ac:graphicFrameMkLst>
            <pc:docMk/>
            <pc:sldMk cId="743951182" sldId="264"/>
            <ac:graphicFrameMk id="18" creationId="{C7627700-C2F1-4076-8CAA-96A5F15321CA}"/>
          </ac:graphicFrameMkLst>
        </pc:graphicFrameChg>
        <pc:cxnChg chg="add del">
          <ac:chgData name="JAKE OCONNOR" userId="S::jakoconn@uat.edu::4b876c5a-82ad-4251-9f20-7f39f29fa72c" providerId="AD" clId="Web-{CE942C5E-C508-4252-804E-0788B06E7667}" dt="2021-02-14T00:30:14.836" v="496"/>
          <ac:cxnSpMkLst>
            <pc:docMk/>
            <pc:sldMk cId="743951182" sldId="264"/>
            <ac:cxnSpMk id="14" creationId="{FCA251D2-4E92-4944-8A7D-E75974D2454C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30:14.836" v="496"/>
          <ac:cxnSpMkLst>
            <pc:docMk/>
            <pc:sldMk cId="743951182" sldId="264"/>
            <ac:cxnSpMk id="16" creationId="{47EC5EAD-9342-4DE3-98B4-F4ACC8611DE5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31:56.481" v="501"/>
          <ac:cxnSpMkLst>
            <pc:docMk/>
            <pc:sldMk cId="743951182" sldId="264"/>
            <ac:cxnSpMk id="28" creationId="{C43453A4-E672-4E99-828D-61F490D03F71}"/>
          </ac:cxnSpMkLst>
        </pc:cxnChg>
        <pc:cxnChg chg="add del">
          <ac:chgData name="JAKE OCONNOR" userId="S::jakoconn@uat.edu::4b876c5a-82ad-4251-9f20-7f39f29fa72c" providerId="AD" clId="Web-{CE942C5E-C508-4252-804E-0788B06E7667}" dt="2021-02-14T00:31:56.481" v="501"/>
          <ac:cxnSpMkLst>
            <pc:docMk/>
            <pc:sldMk cId="743951182" sldId="264"/>
            <ac:cxnSpMk id="30" creationId="{42B3D3AB-0475-4349-9B16-455F1E315E1B}"/>
          </ac:cxnSpMkLst>
        </pc:cxnChg>
        <pc:cxnChg chg="add">
          <ac:chgData name="JAKE OCONNOR" userId="S::jakoconn@uat.edu::4b876c5a-82ad-4251-9f20-7f39f29fa72c" providerId="AD" clId="Web-{CE942C5E-C508-4252-804E-0788B06E7667}" dt="2021-02-14T00:31:56.481" v="501"/>
          <ac:cxnSpMkLst>
            <pc:docMk/>
            <pc:sldMk cId="743951182" sldId="264"/>
            <ac:cxnSpMk id="41" creationId="{5EF257B4-536F-43F8-B592-C5C82EC9DBC8}"/>
          </ac:cxnSpMkLst>
        </pc:cxnChg>
        <pc:cxnChg chg="add">
          <ac:chgData name="JAKE OCONNOR" userId="S::jakoconn@uat.edu::4b876c5a-82ad-4251-9f20-7f39f29fa72c" providerId="AD" clId="Web-{CE942C5E-C508-4252-804E-0788B06E7667}" dt="2021-02-14T00:31:56.481" v="501"/>
          <ac:cxnSpMkLst>
            <pc:docMk/>
            <pc:sldMk cId="743951182" sldId="264"/>
            <ac:cxnSpMk id="43" creationId="{C267A879-D70E-4568-868D-00157FAC4A33}"/>
          </ac:cxnSpMkLst>
        </pc:cxnChg>
      </pc:sldChg>
      <pc:sldMasterChg chg="del delSldLayout">
        <pc:chgData name="JAKE OCONNOR" userId="S::jakoconn@uat.edu::4b876c5a-82ad-4251-9f20-7f39f29fa72c" providerId="AD" clId="Web-{CE942C5E-C508-4252-804E-0788B06E7667}" dt="2021-02-13T23:27:54.521" v="0"/>
        <pc:sldMasterMkLst>
          <pc:docMk/>
          <pc:sldMasterMk cId="2460954070" sldId="2147483660"/>
        </pc:sldMasterMkLst>
        <pc:sldLayoutChg chg="del">
          <pc:chgData name="JAKE OCONNOR" userId="S::jakoconn@uat.edu::4b876c5a-82ad-4251-9f20-7f39f29fa72c" providerId="AD" clId="Web-{CE942C5E-C508-4252-804E-0788B06E7667}" dt="2021-02-13T23:27:54.521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JAKE OCONNOR" userId="S::jakoconn@uat.edu::4b876c5a-82ad-4251-9f20-7f39f29fa72c" providerId="AD" clId="Web-{CE942C5E-C508-4252-804E-0788B06E7667}" dt="2021-02-13T23:27:54.521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JAKE OCONNOR" userId="S::jakoconn@uat.edu::4b876c5a-82ad-4251-9f20-7f39f29fa72c" providerId="AD" clId="Web-{CE942C5E-C508-4252-804E-0788B06E7667}" dt="2021-02-13T23:27:54.521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JAKE OCONNOR" userId="S::jakoconn@uat.edu::4b876c5a-82ad-4251-9f20-7f39f29fa72c" providerId="AD" clId="Web-{CE942C5E-C508-4252-804E-0788B06E7667}" dt="2021-02-13T23:27:54.521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JAKE OCONNOR" userId="S::jakoconn@uat.edu::4b876c5a-82ad-4251-9f20-7f39f29fa72c" providerId="AD" clId="Web-{CE942C5E-C508-4252-804E-0788B06E7667}" dt="2021-02-13T23:27:54.521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JAKE OCONNOR" userId="S::jakoconn@uat.edu::4b876c5a-82ad-4251-9f20-7f39f29fa72c" providerId="AD" clId="Web-{CE942C5E-C508-4252-804E-0788B06E7667}" dt="2021-02-13T23:27:54.521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AKE OCONNOR" userId="S::jakoconn@uat.edu::4b876c5a-82ad-4251-9f20-7f39f29fa72c" providerId="AD" clId="Web-{CE942C5E-C508-4252-804E-0788B06E7667}" dt="2021-02-13T23:27:54.521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JAKE OCONNOR" userId="S::jakoconn@uat.edu::4b876c5a-82ad-4251-9f20-7f39f29fa72c" providerId="AD" clId="Web-{CE942C5E-C508-4252-804E-0788B06E7667}" dt="2021-02-13T23:27:54.521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JAKE OCONNOR" userId="S::jakoconn@uat.edu::4b876c5a-82ad-4251-9f20-7f39f29fa72c" providerId="AD" clId="Web-{CE942C5E-C508-4252-804E-0788B06E7667}" dt="2021-02-13T23:27:54.521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JAKE OCONNOR" userId="S::jakoconn@uat.edu::4b876c5a-82ad-4251-9f20-7f39f29fa72c" providerId="AD" clId="Web-{CE942C5E-C508-4252-804E-0788B06E7667}" dt="2021-02-13T23:27:54.521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JAKE OCONNOR" userId="S::jakoconn@uat.edu::4b876c5a-82ad-4251-9f20-7f39f29fa72c" providerId="AD" clId="Web-{CE942C5E-C508-4252-804E-0788B06E7667}" dt="2021-02-13T23:27:54.521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JAKE OCONNOR" userId="S::jakoconn@uat.edu::4b876c5a-82ad-4251-9f20-7f39f29fa72c" providerId="AD" clId="Web-{CE942C5E-C508-4252-804E-0788B06E7667}" dt="2021-02-13T23:27:58.427" v="1"/>
        <pc:sldMasterMkLst>
          <pc:docMk/>
          <pc:sldMasterMk cId="3915114849" sldId="2147483672"/>
        </pc:sldMasterMkLst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3916518041" sldId="2147483673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2816196517" sldId="2147483674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565150348" sldId="2147483675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1373021122" sldId="2147483676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353698619" sldId="2147483677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1705556913" sldId="2147483678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686109413" sldId="2147483679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2257605749" sldId="2147483680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2068199489" sldId="2147483681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4047799415" sldId="2147483682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2592339592" sldId="2147483683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189046477" sldId="2147483684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3968484795" sldId="2147483685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3065149091" sldId="2147483686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2854160474" sldId="2147483687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3122200514" sldId="2147483688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7:58.427" v="1"/>
          <pc:sldLayoutMkLst>
            <pc:docMk/>
            <pc:sldMasterMk cId="3915114849" sldId="2147483672"/>
            <pc:sldLayoutMk cId="2572182418" sldId="2147483689"/>
          </pc:sldLayoutMkLst>
        </pc:sldLayoutChg>
      </pc:sldMasterChg>
      <pc:sldMasterChg chg="add del addSldLayout delSldLayout modSldLayout">
        <pc:chgData name="JAKE OCONNOR" userId="S::jakoconn@uat.edu::4b876c5a-82ad-4251-9f20-7f39f29fa72c" providerId="AD" clId="Web-{CE942C5E-C508-4252-804E-0788B06E7667}" dt="2021-02-13T23:28:02.162" v="2"/>
        <pc:sldMasterMkLst>
          <pc:docMk/>
          <pc:sldMasterMk cId="3728643986" sldId="2147483690"/>
        </pc:sldMasterMkLst>
        <pc:sldLayoutChg chg="add del mod replId">
          <pc:chgData name="JAKE OCONNOR" userId="S::jakoconn@uat.edu::4b876c5a-82ad-4251-9f20-7f39f29fa72c" providerId="AD" clId="Web-{CE942C5E-C508-4252-804E-0788B06E7667}" dt="2021-02-13T23:28:02.162" v="2"/>
          <pc:sldLayoutMkLst>
            <pc:docMk/>
            <pc:sldMasterMk cId="3728643986" sldId="2147483690"/>
            <pc:sldLayoutMk cId="2821390170" sldId="2147483691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02.162" v="2"/>
          <pc:sldLayoutMkLst>
            <pc:docMk/>
            <pc:sldMasterMk cId="3728643986" sldId="2147483690"/>
            <pc:sldLayoutMk cId="3207489246" sldId="2147483692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02.162" v="2"/>
          <pc:sldLayoutMkLst>
            <pc:docMk/>
            <pc:sldMasterMk cId="3728643986" sldId="2147483690"/>
            <pc:sldLayoutMk cId="2073510254" sldId="2147483693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02.162" v="2"/>
          <pc:sldLayoutMkLst>
            <pc:docMk/>
            <pc:sldMasterMk cId="3728643986" sldId="2147483690"/>
            <pc:sldLayoutMk cId="589551744" sldId="2147483694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02.162" v="2"/>
          <pc:sldLayoutMkLst>
            <pc:docMk/>
            <pc:sldMasterMk cId="3728643986" sldId="2147483690"/>
            <pc:sldLayoutMk cId="1903328287" sldId="2147483695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02.162" v="2"/>
          <pc:sldLayoutMkLst>
            <pc:docMk/>
            <pc:sldMasterMk cId="3728643986" sldId="2147483690"/>
            <pc:sldLayoutMk cId="863574359" sldId="2147483696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02.162" v="2"/>
          <pc:sldLayoutMkLst>
            <pc:docMk/>
            <pc:sldMasterMk cId="3728643986" sldId="2147483690"/>
            <pc:sldLayoutMk cId="3817038039" sldId="2147483697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02.162" v="2"/>
          <pc:sldLayoutMkLst>
            <pc:docMk/>
            <pc:sldMasterMk cId="3728643986" sldId="2147483690"/>
            <pc:sldLayoutMk cId="2323058940" sldId="2147483698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02.162" v="2"/>
          <pc:sldLayoutMkLst>
            <pc:docMk/>
            <pc:sldMasterMk cId="3728643986" sldId="2147483690"/>
            <pc:sldLayoutMk cId="1738811823" sldId="2147483699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02.162" v="2"/>
          <pc:sldLayoutMkLst>
            <pc:docMk/>
            <pc:sldMasterMk cId="3728643986" sldId="2147483690"/>
            <pc:sldLayoutMk cId="3208279033" sldId="2147483700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02.162" v="2"/>
          <pc:sldLayoutMkLst>
            <pc:docMk/>
            <pc:sldMasterMk cId="3728643986" sldId="2147483690"/>
            <pc:sldLayoutMk cId="2038884993" sldId="2147483701"/>
          </pc:sldLayoutMkLst>
        </pc:sldLayoutChg>
      </pc:sldMasterChg>
      <pc:sldMasterChg chg="add del addSldLayout delSldLayout modSldLayout">
        <pc:chgData name="JAKE OCONNOR" userId="S::jakoconn@uat.edu::4b876c5a-82ad-4251-9f20-7f39f29fa72c" providerId="AD" clId="Web-{CE942C5E-C508-4252-804E-0788B06E7667}" dt="2021-02-13T23:28:38.537" v="15"/>
        <pc:sldMasterMkLst>
          <pc:docMk/>
          <pc:sldMasterMk cId="2611779815" sldId="2147483702"/>
        </pc:sldMasterMkLst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1531904446" sldId="2147483703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1637294122" sldId="2147483704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3119992741" sldId="2147483705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852820827" sldId="2147483706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4269732631" sldId="2147483707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1711917166" sldId="2147483708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651995908" sldId="2147483709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2996542364" sldId="2147483710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103776889" sldId="2147483711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3971509726" sldId="2147483712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1336123587" sldId="2147483713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4216514169" sldId="2147483714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1107442044" sldId="2147483715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142015108" sldId="2147483716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1981776058" sldId="2147483717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1626028227" sldId="2147483718"/>
          </pc:sldLayoutMkLst>
        </pc:sldLayoutChg>
        <pc:sldLayoutChg chg="add del mo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2611779815" sldId="2147483702"/>
            <pc:sldLayoutMk cId="2073607361" sldId="2147483719"/>
          </pc:sldLayoutMkLst>
        </pc:sldLayoutChg>
      </pc:sldMasterChg>
      <pc:sldMasterChg chg="add replId addSldLayout">
        <pc:chgData name="JAKE OCONNOR" userId="S::jakoconn@uat.edu::4b876c5a-82ad-4251-9f20-7f39f29fa72c" providerId="AD" clId="Web-{CE942C5E-C508-4252-804E-0788B06E7667}" dt="2021-02-13T23:28:38.537" v="15"/>
        <pc:sldMasterMkLst>
          <pc:docMk/>
          <pc:sldMasterMk cId="1670211927" sldId="2147483720"/>
        </pc:sldMasterMkLst>
        <pc:sldLayoutChg chg="ad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1670211927" sldId="2147483720"/>
            <pc:sldLayoutMk cId="3992566290" sldId="2147483721"/>
          </pc:sldLayoutMkLst>
        </pc:sldLayoutChg>
        <pc:sldLayoutChg chg="ad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1670211927" sldId="2147483720"/>
            <pc:sldLayoutMk cId="2436890013" sldId="2147483722"/>
          </pc:sldLayoutMkLst>
        </pc:sldLayoutChg>
        <pc:sldLayoutChg chg="ad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1670211927" sldId="2147483720"/>
            <pc:sldLayoutMk cId="2576211480" sldId="2147483723"/>
          </pc:sldLayoutMkLst>
        </pc:sldLayoutChg>
        <pc:sldLayoutChg chg="ad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1670211927" sldId="2147483720"/>
            <pc:sldLayoutMk cId="2287074384" sldId="2147483724"/>
          </pc:sldLayoutMkLst>
        </pc:sldLayoutChg>
        <pc:sldLayoutChg chg="ad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1670211927" sldId="2147483720"/>
            <pc:sldLayoutMk cId="3369010683" sldId="2147483725"/>
          </pc:sldLayoutMkLst>
        </pc:sldLayoutChg>
        <pc:sldLayoutChg chg="ad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1670211927" sldId="2147483720"/>
            <pc:sldLayoutMk cId="2720138513" sldId="2147483726"/>
          </pc:sldLayoutMkLst>
        </pc:sldLayoutChg>
        <pc:sldLayoutChg chg="ad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1670211927" sldId="2147483720"/>
            <pc:sldLayoutMk cId="1728312941" sldId="2147483727"/>
          </pc:sldLayoutMkLst>
        </pc:sldLayoutChg>
        <pc:sldLayoutChg chg="ad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1670211927" sldId="2147483720"/>
            <pc:sldLayoutMk cId="886710936" sldId="2147483728"/>
          </pc:sldLayoutMkLst>
        </pc:sldLayoutChg>
        <pc:sldLayoutChg chg="ad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1670211927" sldId="2147483720"/>
            <pc:sldLayoutMk cId="2980550521" sldId="2147483729"/>
          </pc:sldLayoutMkLst>
        </pc:sldLayoutChg>
        <pc:sldLayoutChg chg="ad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1670211927" sldId="2147483720"/>
            <pc:sldLayoutMk cId="532961063" sldId="2147483730"/>
          </pc:sldLayoutMkLst>
        </pc:sldLayoutChg>
        <pc:sldLayoutChg chg="add replId">
          <pc:chgData name="JAKE OCONNOR" userId="S::jakoconn@uat.edu::4b876c5a-82ad-4251-9f20-7f39f29fa72c" providerId="AD" clId="Web-{CE942C5E-C508-4252-804E-0788B06E7667}" dt="2021-02-13T23:28:38.537" v="15"/>
          <pc:sldLayoutMkLst>
            <pc:docMk/>
            <pc:sldMasterMk cId="1670211927" sldId="2147483720"/>
            <pc:sldLayoutMk cId="2837594088" sldId="2147483731"/>
          </pc:sldLayoutMkLst>
        </pc:sldLayoutChg>
      </pc:sldMasterChg>
    </pc:docChg>
  </pc:docChgLst>
  <pc:docChgLst>
    <pc:chgData name="JAKE OCONNOR" userId="4b876c5a-82ad-4251-9f20-7f39f29fa72c" providerId="ADAL" clId="{2AC40A3B-1E39-B741-A98F-93D9C5B85545}"/>
    <pc:docChg chg="modSld">
      <pc:chgData name="JAKE OCONNOR" userId="4b876c5a-82ad-4251-9f20-7f39f29fa72c" providerId="ADAL" clId="{2AC40A3B-1E39-B741-A98F-93D9C5B85545}" dt="2021-02-14T01:22:21.587" v="22" actId="1076"/>
      <pc:docMkLst>
        <pc:docMk/>
      </pc:docMkLst>
      <pc:sldChg chg="addSp modSp mod modAnim">
        <pc:chgData name="JAKE OCONNOR" userId="4b876c5a-82ad-4251-9f20-7f39f29fa72c" providerId="ADAL" clId="{2AC40A3B-1E39-B741-A98F-93D9C5B85545}" dt="2021-02-14T01:05:41.336" v="6" actId="1076"/>
        <pc:sldMkLst>
          <pc:docMk/>
          <pc:sldMk cId="109857222" sldId="256"/>
        </pc:sldMkLst>
        <pc:picChg chg="add mod">
          <ac:chgData name="JAKE OCONNOR" userId="4b876c5a-82ad-4251-9f20-7f39f29fa72c" providerId="ADAL" clId="{2AC40A3B-1E39-B741-A98F-93D9C5B85545}" dt="2021-02-14T01:05:41.336" v="6" actId="1076"/>
          <ac:picMkLst>
            <pc:docMk/>
            <pc:sldMk cId="109857222" sldId="256"/>
            <ac:picMk id="5" creationId="{A58224FC-B957-A54D-89B7-EECD45F51511}"/>
          </ac:picMkLst>
        </pc:picChg>
      </pc:sldChg>
      <pc:sldChg chg="addSp modSp mod modAnim">
        <pc:chgData name="JAKE OCONNOR" userId="4b876c5a-82ad-4251-9f20-7f39f29fa72c" providerId="ADAL" clId="{2AC40A3B-1E39-B741-A98F-93D9C5B85545}" dt="2021-02-14T01:05:36.548" v="5" actId="1076"/>
        <pc:sldMkLst>
          <pc:docMk/>
          <pc:sldMk cId="3133421715" sldId="257"/>
        </pc:sldMkLst>
        <pc:picChg chg="add mod">
          <ac:chgData name="JAKE OCONNOR" userId="4b876c5a-82ad-4251-9f20-7f39f29fa72c" providerId="ADAL" clId="{2AC40A3B-1E39-B741-A98F-93D9C5B85545}" dt="2021-02-14T01:05:36.548" v="5" actId="1076"/>
          <ac:picMkLst>
            <pc:docMk/>
            <pc:sldMk cId="3133421715" sldId="257"/>
            <ac:picMk id="2" creationId="{9860AB80-794D-174E-BD34-56BA04977E19}"/>
          </ac:picMkLst>
        </pc:picChg>
      </pc:sldChg>
      <pc:sldChg chg="addSp modSp mod modAnim">
        <pc:chgData name="JAKE OCONNOR" userId="4b876c5a-82ad-4251-9f20-7f39f29fa72c" providerId="ADAL" clId="{2AC40A3B-1E39-B741-A98F-93D9C5B85545}" dt="2021-02-14T01:06:52.395" v="8" actId="1076"/>
        <pc:sldMkLst>
          <pc:docMk/>
          <pc:sldMk cId="413772170" sldId="258"/>
        </pc:sldMkLst>
        <pc:picChg chg="add mod">
          <ac:chgData name="JAKE OCONNOR" userId="4b876c5a-82ad-4251-9f20-7f39f29fa72c" providerId="ADAL" clId="{2AC40A3B-1E39-B741-A98F-93D9C5B85545}" dt="2021-02-14T01:06:52.395" v="8" actId="1076"/>
          <ac:picMkLst>
            <pc:docMk/>
            <pc:sldMk cId="413772170" sldId="258"/>
            <ac:picMk id="3" creationId="{3167665B-D364-2941-A81C-54F3CB890B43}"/>
          </ac:picMkLst>
        </pc:picChg>
      </pc:sldChg>
      <pc:sldChg chg="addSp modSp mod modAnim">
        <pc:chgData name="JAKE OCONNOR" userId="4b876c5a-82ad-4251-9f20-7f39f29fa72c" providerId="ADAL" clId="{2AC40A3B-1E39-B741-A98F-93D9C5B85545}" dt="2021-02-14T01:09:13.200" v="11" actId="1076"/>
        <pc:sldMkLst>
          <pc:docMk/>
          <pc:sldMk cId="2501288972" sldId="259"/>
        </pc:sldMkLst>
        <pc:picChg chg="add mod">
          <ac:chgData name="JAKE OCONNOR" userId="4b876c5a-82ad-4251-9f20-7f39f29fa72c" providerId="ADAL" clId="{2AC40A3B-1E39-B741-A98F-93D9C5B85545}" dt="2021-02-14T01:09:13.200" v="11" actId="1076"/>
          <ac:picMkLst>
            <pc:docMk/>
            <pc:sldMk cId="2501288972" sldId="259"/>
            <ac:picMk id="3" creationId="{4896A82A-0DCF-7E4E-AB79-05A5B780B044}"/>
          </ac:picMkLst>
        </pc:picChg>
      </pc:sldChg>
      <pc:sldChg chg="addSp modSp mod modAnim">
        <pc:chgData name="JAKE OCONNOR" userId="4b876c5a-82ad-4251-9f20-7f39f29fa72c" providerId="ADAL" clId="{2AC40A3B-1E39-B741-A98F-93D9C5B85545}" dt="2021-02-14T01:11:02.747" v="13" actId="1076"/>
        <pc:sldMkLst>
          <pc:docMk/>
          <pc:sldMk cId="3391555136" sldId="260"/>
        </pc:sldMkLst>
        <pc:picChg chg="add mod">
          <ac:chgData name="JAKE OCONNOR" userId="4b876c5a-82ad-4251-9f20-7f39f29fa72c" providerId="ADAL" clId="{2AC40A3B-1E39-B741-A98F-93D9C5B85545}" dt="2021-02-14T01:11:02.747" v="13" actId="1076"/>
          <ac:picMkLst>
            <pc:docMk/>
            <pc:sldMk cId="3391555136" sldId="260"/>
            <ac:picMk id="3" creationId="{8888FA12-9E47-1D4F-8D86-15D1DB32CE0E}"/>
          </ac:picMkLst>
        </pc:picChg>
      </pc:sldChg>
      <pc:sldChg chg="addSp modSp mod modAnim">
        <pc:chgData name="JAKE OCONNOR" userId="4b876c5a-82ad-4251-9f20-7f39f29fa72c" providerId="ADAL" clId="{2AC40A3B-1E39-B741-A98F-93D9C5B85545}" dt="2021-02-14T01:13:18.031" v="15" actId="1076"/>
        <pc:sldMkLst>
          <pc:docMk/>
          <pc:sldMk cId="604732511" sldId="261"/>
        </pc:sldMkLst>
        <pc:picChg chg="add mod">
          <ac:chgData name="JAKE OCONNOR" userId="4b876c5a-82ad-4251-9f20-7f39f29fa72c" providerId="ADAL" clId="{2AC40A3B-1E39-B741-A98F-93D9C5B85545}" dt="2021-02-14T01:13:18.031" v="15" actId="1076"/>
          <ac:picMkLst>
            <pc:docMk/>
            <pc:sldMk cId="604732511" sldId="261"/>
            <ac:picMk id="3" creationId="{75F99BA8-D6FE-4646-9363-6EFD42F76B0C}"/>
          </ac:picMkLst>
        </pc:picChg>
      </pc:sldChg>
      <pc:sldChg chg="addSp modSp mod modAnim">
        <pc:chgData name="JAKE OCONNOR" userId="4b876c5a-82ad-4251-9f20-7f39f29fa72c" providerId="ADAL" clId="{2AC40A3B-1E39-B741-A98F-93D9C5B85545}" dt="2021-02-14T01:15:32.422" v="17" actId="1076"/>
        <pc:sldMkLst>
          <pc:docMk/>
          <pc:sldMk cId="2122830605" sldId="262"/>
        </pc:sldMkLst>
        <pc:picChg chg="add mod">
          <ac:chgData name="JAKE OCONNOR" userId="4b876c5a-82ad-4251-9f20-7f39f29fa72c" providerId="ADAL" clId="{2AC40A3B-1E39-B741-A98F-93D9C5B85545}" dt="2021-02-14T01:15:32.422" v="17" actId="1076"/>
          <ac:picMkLst>
            <pc:docMk/>
            <pc:sldMk cId="2122830605" sldId="262"/>
            <ac:picMk id="3" creationId="{E3C9C8A2-D44F-934E-B476-00B6767A53F3}"/>
          </ac:picMkLst>
        </pc:picChg>
      </pc:sldChg>
      <pc:sldChg chg="addSp modSp mod modAnim">
        <pc:chgData name="JAKE OCONNOR" userId="4b876c5a-82ad-4251-9f20-7f39f29fa72c" providerId="ADAL" clId="{2AC40A3B-1E39-B741-A98F-93D9C5B85545}" dt="2021-02-14T01:17:59.695" v="20" actId="1076"/>
        <pc:sldMkLst>
          <pc:docMk/>
          <pc:sldMk cId="4253446868" sldId="263"/>
        </pc:sldMkLst>
        <pc:picChg chg="add mod">
          <ac:chgData name="JAKE OCONNOR" userId="4b876c5a-82ad-4251-9f20-7f39f29fa72c" providerId="ADAL" clId="{2AC40A3B-1E39-B741-A98F-93D9C5B85545}" dt="2021-02-14T01:17:59.695" v="20" actId="1076"/>
          <ac:picMkLst>
            <pc:docMk/>
            <pc:sldMk cId="4253446868" sldId="263"/>
            <ac:picMk id="3" creationId="{6F538B4A-F6E3-AA44-8DA9-45A01987D478}"/>
          </ac:picMkLst>
        </pc:picChg>
      </pc:sldChg>
      <pc:sldChg chg="addSp modSp mod modAnim">
        <pc:chgData name="JAKE OCONNOR" userId="4b876c5a-82ad-4251-9f20-7f39f29fa72c" providerId="ADAL" clId="{2AC40A3B-1E39-B741-A98F-93D9C5B85545}" dt="2021-02-14T01:22:21.587" v="22" actId="1076"/>
        <pc:sldMkLst>
          <pc:docMk/>
          <pc:sldMk cId="743951182" sldId="264"/>
        </pc:sldMkLst>
        <pc:picChg chg="add mod">
          <ac:chgData name="JAKE OCONNOR" userId="4b876c5a-82ad-4251-9f20-7f39f29fa72c" providerId="ADAL" clId="{2AC40A3B-1E39-B741-A98F-93D9C5B85545}" dt="2021-02-14T01:22:21.587" v="22" actId="1076"/>
          <ac:picMkLst>
            <pc:docMk/>
            <pc:sldMk cId="743951182" sldId="264"/>
            <ac:picMk id="3" creationId="{7B5F33D9-E68C-2C49-B1F5-742459FA786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4EBE9F-7C94-494D-9CF0-13827C2867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B11D3F5-0962-4B1F-9908-109229611F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Very clear and concise.</a:t>
          </a:r>
        </a:p>
      </dgm:t>
    </dgm:pt>
    <dgm:pt modelId="{29985436-B080-4EF8-94DE-3D9CF2B01EBB}" type="parTrans" cxnId="{B48A17F0-C88A-45EA-8574-007E8129C73C}">
      <dgm:prSet/>
      <dgm:spPr/>
      <dgm:t>
        <a:bodyPr/>
        <a:lstStyle/>
        <a:p>
          <a:endParaRPr lang="en-US"/>
        </a:p>
      </dgm:t>
    </dgm:pt>
    <dgm:pt modelId="{BC26188E-E4E6-4E2D-8607-B4DE9359DC7A}" type="sibTrans" cxnId="{B48A17F0-C88A-45EA-8574-007E8129C73C}">
      <dgm:prSet/>
      <dgm:spPr/>
      <dgm:t>
        <a:bodyPr/>
        <a:lstStyle/>
        <a:p>
          <a:endParaRPr lang="en-US"/>
        </a:p>
      </dgm:t>
    </dgm:pt>
    <dgm:pt modelId="{AAD52E4F-620F-46CD-A132-1872B37DC4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Targeted at the proper audience.</a:t>
          </a:r>
        </a:p>
      </dgm:t>
    </dgm:pt>
    <dgm:pt modelId="{39B8C156-41E8-481F-BFDA-AF9062AB4C8D}" type="parTrans" cxnId="{E0174823-F76C-41FA-A062-64DE82A5BAE4}">
      <dgm:prSet/>
      <dgm:spPr/>
      <dgm:t>
        <a:bodyPr/>
        <a:lstStyle/>
        <a:p>
          <a:endParaRPr lang="en-US"/>
        </a:p>
      </dgm:t>
    </dgm:pt>
    <dgm:pt modelId="{E16010FB-032D-45C6-AB68-944731760183}" type="sibTrans" cxnId="{E0174823-F76C-41FA-A062-64DE82A5BAE4}">
      <dgm:prSet/>
      <dgm:spPr/>
      <dgm:t>
        <a:bodyPr/>
        <a:lstStyle/>
        <a:p>
          <a:endParaRPr lang="en-US"/>
        </a:p>
      </dgm:t>
    </dgm:pt>
    <dgm:pt modelId="{74C9F924-5124-4EFB-A28F-5F2F40FA5130}" type="pres">
      <dgm:prSet presAssocID="{724EBE9F-7C94-494D-9CF0-13827C286783}" presName="root" presStyleCnt="0">
        <dgm:presLayoutVars>
          <dgm:dir/>
          <dgm:resizeHandles val="exact"/>
        </dgm:presLayoutVars>
      </dgm:prSet>
      <dgm:spPr/>
    </dgm:pt>
    <dgm:pt modelId="{1AE74806-F652-47BF-8B02-623C3FB5C8E5}" type="pres">
      <dgm:prSet presAssocID="{7B11D3F5-0962-4B1F-9908-109229611F7B}" presName="compNode" presStyleCnt="0"/>
      <dgm:spPr/>
    </dgm:pt>
    <dgm:pt modelId="{1B8B5F8C-0BDC-4739-B00B-F14FFF97C413}" type="pres">
      <dgm:prSet presAssocID="{7B11D3F5-0962-4B1F-9908-109229611F7B}" presName="bgRect" presStyleLbl="bgShp" presStyleIdx="0" presStyleCnt="2"/>
      <dgm:spPr/>
    </dgm:pt>
    <dgm:pt modelId="{5F8FDACC-B98D-48D2-98D8-A1E0D38BFDAA}" type="pres">
      <dgm:prSet presAssocID="{7B11D3F5-0962-4B1F-9908-109229611F7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14B2E2BB-997C-4C47-8B66-1C1B2A2E8964}" type="pres">
      <dgm:prSet presAssocID="{7B11D3F5-0962-4B1F-9908-109229611F7B}" presName="spaceRect" presStyleCnt="0"/>
      <dgm:spPr/>
    </dgm:pt>
    <dgm:pt modelId="{32F1D3FB-6165-4507-9E8C-45036BC2037B}" type="pres">
      <dgm:prSet presAssocID="{7B11D3F5-0962-4B1F-9908-109229611F7B}" presName="parTx" presStyleLbl="revTx" presStyleIdx="0" presStyleCnt="2">
        <dgm:presLayoutVars>
          <dgm:chMax val="0"/>
          <dgm:chPref val="0"/>
        </dgm:presLayoutVars>
      </dgm:prSet>
      <dgm:spPr/>
    </dgm:pt>
    <dgm:pt modelId="{E6414556-CF47-40FE-8949-BC5C187EEE81}" type="pres">
      <dgm:prSet presAssocID="{BC26188E-E4E6-4E2D-8607-B4DE9359DC7A}" presName="sibTrans" presStyleCnt="0"/>
      <dgm:spPr/>
    </dgm:pt>
    <dgm:pt modelId="{13446D04-08DE-42CC-AFB4-C6A716B04B65}" type="pres">
      <dgm:prSet presAssocID="{AAD52E4F-620F-46CD-A132-1872B37DC476}" presName="compNode" presStyleCnt="0"/>
      <dgm:spPr/>
    </dgm:pt>
    <dgm:pt modelId="{1C895667-2966-46CC-8CF4-FB565362A818}" type="pres">
      <dgm:prSet presAssocID="{AAD52E4F-620F-46CD-A132-1872B37DC476}" presName="bgRect" presStyleLbl="bgShp" presStyleIdx="1" presStyleCnt="2"/>
      <dgm:spPr/>
    </dgm:pt>
    <dgm:pt modelId="{5CB327E7-C9F0-4A07-9DAC-BF42A03B79F2}" type="pres">
      <dgm:prSet presAssocID="{AAD52E4F-620F-46CD-A132-1872B37DC47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C66E9D9-F9CF-475F-9A1F-A723E06A9CAB}" type="pres">
      <dgm:prSet presAssocID="{AAD52E4F-620F-46CD-A132-1872B37DC476}" presName="spaceRect" presStyleCnt="0"/>
      <dgm:spPr/>
    </dgm:pt>
    <dgm:pt modelId="{0238935A-43A0-4C98-8D9C-56EB3D8BA36B}" type="pres">
      <dgm:prSet presAssocID="{AAD52E4F-620F-46CD-A132-1872B37DC47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0174823-F76C-41FA-A062-64DE82A5BAE4}" srcId="{724EBE9F-7C94-494D-9CF0-13827C286783}" destId="{AAD52E4F-620F-46CD-A132-1872B37DC476}" srcOrd="1" destOrd="0" parTransId="{39B8C156-41E8-481F-BFDA-AF9062AB4C8D}" sibTransId="{E16010FB-032D-45C6-AB68-944731760183}"/>
    <dgm:cxn modelId="{CCA71069-7F3A-4B5A-A776-270C192C42FF}" type="presOf" srcId="{7B11D3F5-0962-4B1F-9908-109229611F7B}" destId="{32F1D3FB-6165-4507-9E8C-45036BC2037B}" srcOrd="0" destOrd="0" presId="urn:microsoft.com/office/officeart/2018/2/layout/IconVerticalSolidList"/>
    <dgm:cxn modelId="{CDFA938E-9D88-474A-B81E-E19A88AF136F}" type="presOf" srcId="{AAD52E4F-620F-46CD-A132-1872B37DC476}" destId="{0238935A-43A0-4C98-8D9C-56EB3D8BA36B}" srcOrd="0" destOrd="0" presId="urn:microsoft.com/office/officeart/2018/2/layout/IconVerticalSolidList"/>
    <dgm:cxn modelId="{97FB84AE-CC74-48B1-A8BB-E14CB514512D}" type="presOf" srcId="{724EBE9F-7C94-494D-9CF0-13827C286783}" destId="{74C9F924-5124-4EFB-A28F-5F2F40FA5130}" srcOrd="0" destOrd="0" presId="urn:microsoft.com/office/officeart/2018/2/layout/IconVerticalSolidList"/>
    <dgm:cxn modelId="{B48A17F0-C88A-45EA-8574-007E8129C73C}" srcId="{724EBE9F-7C94-494D-9CF0-13827C286783}" destId="{7B11D3F5-0962-4B1F-9908-109229611F7B}" srcOrd="0" destOrd="0" parTransId="{29985436-B080-4EF8-94DE-3D9CF2B01EBB}" sibTransId="{BC26188E-E4E6-4E2D-8607-B4DE9359DC7A}"/>
    <dgm:cxn modelId="{DAB85BC1-DF67-4F30-9A2B-54C1DA84F4B7}" type="presParOf" srcId="{74C9F924-5124-4EFB-A28F-5F2F40FA5130}" destId="{1AE74806-F652-47BF-8B02-623C3FB5C8E5}" srcOrd="0" destOrd="0" presId="urn:microsoft.com/office/officeart/2018/2/layout/IconVerticalSolidList"/>
    <dgm:cxn modelId="{4C766968-916C-4350-9374-A2E13D0AB4D4}" type="presParOf" srcId="{1AE74806-F652-47BF-8B02-623C3FB5C8E5}" destId="{1B8B5F8C-0BDC-4739-B00B-F14FFF97C413}" srcOrd="0" destOrd="0" presId="urn:microsoft.com/office/officeart/2018/2/layout/IconVerticalSolidList"/>
    <dgm:cxn modelId="{81E93F20-1547-4B7F-B182-F05FC8DD4521}" type="presParOf" srcId="{1AE74806-F652-47BF-8B02-623C3FB5C8E5}" destId="{5F8FDACC-B98D-48D2-98D8-A1E0D38BFDAA}" srcOrd="1" destOrd="0" presId="urn:microsoft.com/office/officeart/2018/2/layout/IconVerticalSolidList"/>
    <dgm:cxn modelId="{66774E91-FCC8-4694-AA86-AF49A02329D4}" type="presParOf" srcId="{1AE74806-F652-47BF-8B02-623C3FB5C8E5}" destId="{14B2E2BB-997C-4C47-8B66-1C1B2A2E8964}" srcOrd="2" destOrd="0" presId="urn:microsoft.com/office/officeart/2018/2/layout/IconVerticalSolidList"/>
    <dgm:cxn modelId="{A427B1AA-83E6-47D7-94E8-8EC229DAD0CF}" type="presParOf" srcId="{1AE74806-F652-47BF-8B02-623C3FB5C8E5}" destId="{32F1D3FB-6165-4507-9E8C-45036BC2037B}" srcOrd="3" destOrd="0" presId="urn:microsoft.com/office/officeart/2018/2/layout/IconVerticalSolidList"/>
    <dgm:cxn modelId="{1A82B3BF-1425-429B-87F6-799F0B33E391}" type="presParOf" srcId="{74C9F924-5124-4EFB-A28F-5F2F40FA5130}" destId="{E6414556-CF47-40FE-8949-BC5C187EEE81}" srcOrd="1" destOrd="0" presId="urn:microsoft.com/office/officeart/2018/2/layout/IconVerticalSolidList"/>
    <dgm:cxn modelId="{8143C3DE-19E7-4035-9431-0870BB78AA30}" type="presParOf" srcId="{74C9F924-5124-4EFB-A28F-5F2F40FA5130}" destId="{13446D04-08DE-42CC-AFB4-C6A716B04B65}" srcOrd="2" destOrd="0" presId="urn:microsoft.com/office/officeart/2018/2/layout/IconVerticalSolidList"/>
    <dgm:cxn modelId="{A4F487FA-0926-40C3-8823-B3564EC77F8D}" type="presParOf" srcId="{13446D04-08DE-42CC-AFB4-C6A716B04B65}" destId="{1C895667-2966-46CC-8CF4-FB565362A818}" srcOrd="0" destOrd="0" presId="urn:microsoft.com/office/officeart/2018/2/layout/IconVerticalSolidList"/>
    <dgm:cxn modelId="{8CAAA722-43A5-4DF9-A7A9-FF555E1788FC}" type="presParOf" srcId="{13446D04-08DE-42CC-AFB4-C6A716B04B65}" destId="{5CB327E7-C9F0-4A07-9DAC-BF42A03B79F2}" srcOrd="1" destOrd="0" presId="urn:microsoft.com/office/officeart/2018/2/layout/IconVerticalSolidList"/>
    <dgm:cxn modelId="{EA1ABD5D-2698-45F8-A774-04002CEDBAFC}" type="presParOf" srcId="{13446D04-08DE-42CC-AFB4-C6A716B04B65}" destId="{AC66E9D9-F9CF-475F-9A1F-A723E06A9CAB}" srcOrd="2" destOrd="0" presId="urn:microsoft.com/office/officeart/2018/2/layout/IconVerticalSolidList"/>
    <dgm:cxn modelId="{664F05E5-D73C-4E27-8470-B2183F83C9EC}" type="presParOf" srcId="{13446D04-08DE-42CC-AFB4-C6A716B04B65}" destId="{0238935A-43A0-4C98-8D9C-56EB3D8BA3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DEE613-4A6B-4C84-BE0C-64E6BDE6D1F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83D9C22-ACEF-4EDC-AE9A-A1ED398606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Unclear how future technology compares to current technology.</a:t>
          </a:r>
        </a:p>
      </dgm:t>
    </dgm:pt>
    <dgm:pt modelId="{0E8070FC-35A1-47B8-A9A5-7B0C68D6801B}" type="parTrans" cxnId="{BA511857-5E89-41EA-B001-28ADA639010D}">
      <dgm:prSet/>
      <dgm:spPr/>
      <dgm:t>
        <a:bodyPr/>
        <a:lstStyle/>
        <a:p>
          <a:endParaRPr lang="en-US"/>
        </a:p>
      </dgm:t>
    </dgm:pt>
    <dgm:pt modelId="{02F15A60-0075-44D4-9956-3A1F24747DF9}" type="sibTrans" cxnId="{BA511857-5E89-41EA-B001-28ADA639010D}">
      <dgm:prSet/>
      <dgm:spPr/>
      <dgm:t>
        <a:bodyPr/>
        <a:lstStyle/>
        <a:p>
          <a:endParaRPr lang="en-US"/>
        </a:p>
      </dgm:t>
    </dgm:pt>
    <dgm:pt modelId="{91F5ECAB-1EE7-478A-B932-D6FF3EA7CD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Clear hype and adoption positioning.</a:t>
          </a:r>
        </a:p>
      </dgm:t>
    </dgm:pt>
    <dgm:pt modelId="{529ABD25-3087-40E3-B63C-BC9DD890FA34}" type="parTrans" cxnId="{F8F42FDE-92A6-4743-AF17-885B4C190349}">
      <dgm:prSet/>
      <dgm:spPr/>
      <dgm:t>
        <a:bodyPr/>
        <a:lstStyle/>
        <a:p>
          <a:endParaRPr lang="en-US"/>
        </a:p>
      </dgm:t>
    </dgm:pt>
    <dgm:pt modelId="{A832393C-FB63-460F-B600-6C902BEF38BF}" type="sibTrans" cxnId="{F8F42FDE-92A6-4743-AF17-885B4C190349}">
      <dgm:prSet/>
      <dgm:spPr/>
      <dgm:t>
        <a:bodyPr/>
        <a:lstStyle/>
        <a:p>
          <a:endParaRPr lang="en-US"/>
        </a:p>
      </dgm:t>
    </dgm:pt>
    <dgm:pt modelId="{314010DE-1B94-44FD-88CE-8E3D8003B4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Unclear domain and value network.</a:t>
          </a:r>
        </a:p>
      </dgm:t>
    </dgm:pt>
    <dgm:pt modelId="{EB0E2449-35F7-4B54-81BC-F82AFA340A45}" type="parTrans" cxnId="{5A6EDAEB-BC63-4674-96DD-6FBEDDC6A15F}">
      <dgm:prSet/>
      <dgm:spPr/>
      <dgm:t>
        <a:bodyPr/>
        <a:lstStyle/>
        <a:p>
          <a:endParaRPr lang="en-US"/>
        </a:p>
      </dgm:t>
    </dgm:pt>
    <dgm:pt modelId="{819B9D4A-C746-4F72-8455-1205B49593C9}" type="sibTrans" cxnId="{5A6EDAEB-BC63-4674-96DD-6FBEDDC6A15F}">
      <dgm:prSet/>
      <dgm:spPr/>
      <dgm:t>
        <a:bodyPr/>
        <a:lstStyle/>
        <a:p>
          <a:endParaRPr lang="en-US"/>
        </a:p>
      </dgm:t>
    </dgm:pt>
    <dgm:pt modelId="{DBCF291D-8356-40AF-A8AD-F1E83FA131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Clear future benefit if adopted.</a:t>
          </a:r>
        </a:p>
      </dgm:t>
    </dgm:pt>
    <dgm:pt modelId="{5088FCCA-DB5A-45B8-931F-B37B36DB2A03}" type="parTrans" cxnId="{D6BCD891-ABBB-48BB-A8E6-B241C9D61A3B}">
      <dgm:prSet/>
      <dgm:spPr/>
      <dgm:t>
        <a:bodyPr/>
        <a:lstStyle/>
        <a:p>
          <a:endParaRPr lang="en-US"/>
        </a:p>
      </dgm:t>
    </dgm:pt>
    <dgm:pt modelId="{B6F131C4-F3A0-495B-86CA-7077902C9D18}" type="sibTrans" cxnId="{D6BCD891-ABBB-48BB-A8E6-B241C9D61A3B}">
      <dgm:prSet/>
      <dgm:spPr/>
      <dgm:t>
        <a:bodyPr/>
        <a:lstStyle/>
        <a:p>
          <a:endParaRPr lang="en-US"/>
        </a:p>
      </dgm:t>
    </dgm:pt>
    <dgm:pt modelId="{D26EA9FD-C0D0-4245-B015-F2A59C7734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Proposal could be </a:t>
          </a:r>
          <a:r>
            <a:rPr lang="en-US" dirty="0">
              <a:latin typeface="Dante"/>
            </a:rPr>
            <a:t>clearer</a:t>
          </a:r>
          <a:r>
            <a:rPr lang="en-US" dirty="0"/>
            <a:t>.</a:t>
          </a:r>
          <a:endParaRPr lang="en-US" dirty="0">
            <a:latin typeface="Dante"/>
          </a:endParaRPr>
        </a:p>
      </dgm:t>
    </dgm:pt>
    <dgm:pt modelId="{52FABF3B-B330-4488-969F-39F6ACB831DE}" type="parTrans" cxnId="{1FBD79A5-EB22-4D46-9B3A-03CD187A52A0}">
      <dgm:prSet/>
      <dgm:spPr/>
      <dgm:t>
        <a:bodyPr/>
        <a:lstStyle/>
        <a:p>
          <a:endParaRPr lang="en-US"/>
        </a:p>
      </dgm:t>
    </dgm:pt>
    <dgm:pt modelId="{7044676A-EACE-43B6-8371-14C04C76B383}" type="sibTrans" cxnId="{1FBD79A5-EB22-4D46-9B3A-03CD187A52A0}">
      <dgm:prSet/>
      <dgm:spPr/>
      <dgm:t>
        <a:bodyPr/>
        <a:lstStyle/>
        <a:p>
          <a:endParaRPr lang="en-US"/>
        </a:p>
      </dgm:t>
    </dgm:pt>
    <dgm:pt modelId="{FC2AD43D-AD83-4D90-B173-63ECBD42C84A}" type="pres">
      <dgm:prSet presAssocID="{79DEE613-4A6B-4C84-BE0C-64E6BDE6D1F7}" presName="root" presStyleCnt="0">
        <dgm:presLayoutVars>
          <dgm:dir/>
          <dgm:resizeHandles val="exact"/>
        </dgm:presLayoutVars>
      </dgm:prSet>
      <dgm:spPr/>
    </dgm:pt>
    <dgm:pt modelId="{123C4166-4233-440F-A5A9-C97313042346}" type="pres">
      <dgm:prSet presAssocID="{F83D9C22-ACEF-4EDC-AE9A-A1ED3986069E}" presName="compNode" presStyleCnt="0"/>
      <dgm:spPr/>
    </dgm:pt>
    <dgm:pt modelId="{3D0F08B0-A479-4AA5-9B2E-8735513C138A}" type="pres">
      <dgm:prSet presAssocID="{F83D9C22-ACEF-4EDC-AE9A-A1ED3986069E}" presName="iconBgRect" presStyleLbl="bgShp" presStyleIdx="0" presStyleCnt="5"/>
      <dgm:spPr/>
    </dgm:pt>
    <dgm:pt modelId="{0D576531-C658-4240-8681-A1C4367F8257}" type="pres">
      <dgm:prSet presAssocID="{F83D9C22-ACEF-4EDC-AE9A-A1ED3986069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D942021-BBD9-45F0-8A8D-099524DD56AC}" type="pres">
      <dgm:prSet presAssocID="{F83D9C22-ACEF-4EDC-AE9A-A1ED3986069E}" presName="spaceRect" presStyleCnt="0"/>
      <dgm:spPr/>
    </dgm:pt>
    <dgm:pt modelId="{83F1D609-6B6D-4E2A-B8AC-C05B113C06D2}" type="pres">
      <dgm:prSet presAssocID="{F83D9C22-ACEF-4EDC-AE9A-A1ED3986069E}" presName="textRect" presStyleLbl="revTx" presStyleIdx="0" presStyleCnt="5">
        <dgm:presLayoutVars>
          <dgm:chMax val="1"/>
          <dgm:chPref val="1"/>
        </dgm:presLayoutVars>
      </dgm:prSet>
      <dgm:spPr/>
    </dgm:pt>
    <dgm:pt modelId="{3A22BC25-C651-4EA3-89AD-0BDFF34918EF}" type="pres">
      <dgm:prSet presAssocID="{02F15A60-0075-44D4-9956-3A1F24747DF9}" presName="sibTrans" presStyleCnt="0"/>
      <dgm:spPr/>
    </dgm:pt>
    <dgm:pt modelId="{6C8A600C-65B4-4BD7-BDA2-4DA981ADD781}" type="pres">
      <dgm:prSet presAssocID="{91F5ECAB-1EE7-478A-B932-D6FF3EA7CD90}" presName="compNode" presStyleCnt="0"/>
      <dgm:spPr/>
    </dgm:pt>
    <dgm:pt modelId="{09126305-93A5-4B66-A1EA-A9CE8CC81615}" type="pres">
      <dgm:prSet presAssocID="{91F5ECAB-1EE7-478A-B932-D6FF3EA7CD90}" presName="iconBgRect" presStyleLbl="bgShp" presStyleIdx="1" presStyleCnt="5"/>
      <dgm:spPr/>
    </dgm:pt>
    <dgm:pt modelId="{B39272F6-AE01-4129-8F6B-3A72EC67AD20}" type="pres">
      <dgm:prSet presAssocID="{91F5ECAB-1EE7-478A-B932-D6FF3EA7CD9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252EAC97-A3A6-45D5-8908-168B4A5998AB}" type="pres">
      <dgm:prSet presAssocID="{91F5ECAB-1EE7-478A-B932-D6FF3EA7CD90}" presName="spaceRect" presStyleCnt="0"/>
      <dgm:spPr/>
    </dgm:pt>
    <dgm:pt modelId="{8F5B93B0-5F24-4B8A-A068-043864C3A5FC}" type="pres">
      <dgm:prSet presAssocID="{91F5ECAB-1EE7-478A-B932-D6FF3EA7CD90}" presName="textRect" presStyleLbl="revTx" presStyleIdx="1" presStyleCnt="5">
        <dgm:presLayoutVars>
          <dgm:chMax val="1"/>
          <dgm:chPref val="1"/>
        </dgm:presLayoutVars>
      </dgm:prSet>
      <dgm:spPr/>
    </dgm:pt>
    <dgm:pt modelId="{7BE74200-2366-422B-A235-51F19D9E64B9}" type="pres">
      <dgm:prSet presAssocID="{A832393C-FB63-460F-B600-6C902BEF38BF}" presName="sibTrans" presStyleCnt="0"/>
      <dgm:spPr/>
    </dgm:pt>
    <dgm:pt modelId="{DBF1A30B-6C45-4DEF-8F5F-647A593CF820}" type="pres">
      <dgm:prSet presAssocID="{314010DE-1B94-44FD-88CE-8E3D8003B4A6}" presName="compNode" presStyleCnt="0"/>
      <dgm:spPr/>
    </dgm:pt>
    <dgm:pt modelId="{AED7131D-3304-4925-8A6C-3CCF5AAEA81B}" type="pres">
      <dgm:prSet presAssocID="{314010DE-1B94-44FD-88CE-8E3D8003B4A6}" presName="iconBgRect" presStyleLbl="bgShp" presStyleIdx="2" presStyleCnt="5"/>
      <dgm:spPr/>
    </dgm:pt>
    <dgm:pt modelId="{E139B417-BC8D-4C3A-BF80-E323C8B76B9F}" type="pres">
      <dgm:prSet presAssocID="{314010DE-1B94-44FD-88CE-8E3D8003B4A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7498B56-5364-4298-9A26-F39AFE93F640}" type="pres">
      <dgm:prSet presAssocID="{314010DE-1B94-44FD-88CE-8E3D8003B4A6}" presName="spaceRect" presStyleCnt="0"/>
      <dgm:spPr/>
    </dgm:pt>
    <dgm:pt modelId="{FC4D1908-7E5C-4B95-B1F7-91CCAA814763}" type="pres">
      <dgm:prSet presAssocID="{314010DE-1B94-44FD-88CE-8E3D8003B4A6}" presName="textRect" presStyleLbl="revTx" presStyleIdx="2" presStyleCnt="5">
        <dgm:presLayoutVars>
          <dgm:chMax val="1"/>
          <dgm:chPref val="1"/>
        </dgm:presLayoutVars>
      </dgm:prSet>
      <dgm:spPr/>
    </dgm:pt>
    <dgm:pt modelId="{17DC7E1C-76E3-4DC6-96FD-077A2EA58DCF}" type="pres">
      <dgm:prSet presAssocID="{819B9D4A-C746-4F72-8455-1205B49593C9}" presName="sibTrans" presStyleCnt="0"/>
      <dgm:spPr/>
    </dgm:pt>
    <dgm:pt modelId="{43DC168D-92EB-4104-816F-1C7731B3212D}" type="pres">
      <dgm:prSet presAssocID="{DBCF291D-8356-40AF-A8AD-F1E83FA13154}" presName="compNode" presStyleCnt="0"/>
      <dgm:spPr/>
    </dgm:pt>
    <dgm:pt modelId="{2C044B0B-96B2-4AFE-9CE5-9034CA8EDFB0}" type="pres">
      <dgm:prSet presAssocID="{DBCF291D-8356-40AF-A8AD-F1E83FA13154}" presName="iconBgRect" presStyleLbl="bgShp" presStyleIdx="3" presStyleCnt="5"/>
      <dgm:spPr/>
    </dgm:pt>
    <dgm:pt modelId="{5B892120-FB8F-4B0F-BA84-BFC44C135582}" type="pres">
      <dgm:prSet presAssocID="{DBCF291D-8356-40AF-A8AD-F1E83FA1315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610E25C-F30B-469F-86F2-3CACDD7C5368}" type="pres">
      <dgm:prSet presAssocID="{DBCF291D-8356-40AF-A8AD-F1E83FA13154}" presName="spaceRect" presStyleCnt="0"/>
      <dgm:spPr/>
    </dgm:pt>
    <dgm:pt modelId="{DF38959E-FF61-4DAA-BE6C-32DBE6364B44}" type="pres">
      <dgm:prSet presAssocID="{DBCF291D-8356-40AF-A8AD-F1E83FA13154}" presName="textRect" presStyleLbl="revTx" presStyleIdx="3" presStyleCnt="5">
        <dgm:presLayoutVars>
          <dgm:chMax val="1"/>
          <dgm:chPref val="1"/>
        </dgm:presLayoutVars>
      </dgm:prSet>
      <dgm:spPr/>
    </dgm:pt>
    <dgm:pt modelId="{122AA932-1010-49BA-A8AF-02AEB3936922}" type="pres">
      <dgm:prSet presAssocID="{B6F131C4-F3A0-495B-86CA-7077902C9D18}" presName="sibTrans" presStyleCnt="0"/>
      <dgm:spPr/>
    </dgm:pt>
    <dgm:pt modelId="{29D519E4-4FA5-42A0-A45C-556F50EFCACB}" type="pres">
      <dgm:prSet presAssocID="{D26EA9FD-C0D0-4245-B015-F2A59C773453}" presName="compNode" presStyleCnt="0"/>
      <dgm:spPr/>
    </dgm:pt>
    <dgm:pt modelId="{949332DE-C6C6-49E5-9FD2-EBD3138F739E}" type="pres">
      <dgm:prSet presAssocID="{D26EA9FD-C0D0-4245-B015-F2A59C773453}" presName="iconBgRect" presStyleLbl="bgShp" presStyleIdx="4" presStyleCnt="5"/>
      <dgm:spPr/>
    </dgm:pt>
    <dgm:pt modelId="{A27AFC77-AEBC-4D7E-A549-1C0118809313}" type="pres">
      <dgm:prSet presAssocID="{D26EA9FD-C0D0-4245-B015-F2A59C77345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488E5439-030A-486C-98CC-F76142DCBBC3}" type="pres">
      <dgm:prSet presAssocID="{D26EA9FD-C0D0-4245-B015-F2A59C773453}" presName="spaceRect" presStyleCnt="0"/>
      <dgm:spPr/>
    </dgm:pt>
    <dgm:pt modelId="{86CE8F1D-B32D-4625-9DA7-9AFE7F140900}" type="pres">
      <dgm:prSet presAssocID="{D26EA9FD-C0D0-4245-B015-F2A59C77345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0D0650A-DFAD-4377-8782-E16F8FB087D9}" type="presOf" srcId="{314010DE-1B94-44FD-88CE-8E3D8003B4A6}" destId="{FC4D1908-7E5C-4B95-B1F7-91CCAA814763}" srcOrd="0" destOrd="0" presId="urn:microsoft.com/office/officeart/2018/5/layout/IconCircleLabelList"/>
    <dgm:cxn modelId="{AD11552E-439B-4BF6-B812-730E71EA9AF2}" type="presOf" srcId="{D26EA9FD-C0D0-4245-B015-F2A59C773453}" destId="{86CE8F1D-B32D-4625-9DA7-9AFE7F140900}" srcOrd="0" destOrd="0" presId="urn:microsoft.com/office/officeart/2018/5/layout/IconCircleLabelList"/>
    <dgm:cxn modelId="{2486F536-5949-44AF-9995-0F72D8711E2C}" type="presOf" srcId="{DBCF291D-8356-40AF-A8AD-F1E83FA13154}" destId="{DF38959E-FF61-4DAA-BE6C-32DBE6364B44}" srcOrd="0" destOrd="0" presId="urn:microsoft.com/office/officeart/2018/5/layout/IconCircleLabelList"/>
    <dgm:cxn modelId="{BA511857-5E89-41EA-B001-28ADA639010D}" srcId="{79DEE613-4A6B-4C84-BE0C-64E6BDE6D1F7}" destId="{F83D9C22-ACEF-4EDC-AE9A-A1ED3986069E}" srcOrd="0" destOrd="0" parTransId="{0E8070FC-35A1-47B8-A9A5-7B0C68D6801B}" sibTransId="{02F15A60-0075-44D4-9956-3A1F24747DF9}"/>
    <dgm:cxn modelId="{B23BF079-BBFC-4940-9FFB-102C95F119E4}" type="presOf" srcId="{F83D9C22-ACEF-4EDC-AE9A-A1ED3986069E}" destId="{83F1D609-6B6D-4E2A-B8AC-C05B113C06D2}" srcOrd="0" destOrd="0" presId="urn:microsoft.com/office/officeart/2018/5/layout/IconCircleLabelList"/>
    <dgm:cxn modelId="{D6BCD891-ABBB-48BB-A8E6-B241C9D61A3B}" srcId="{79DEE613-4A6B-4C84-BE0C-64E6BDE6D1F7}" destId="{DBCF291D-8356-40AF-A8AD-F1E83FA13154}" srcOrd="3" destOrd="0" parTransId="{5088FCCA-DB5A-45B8-931F-B37B36DB2A03}" sibTransId="{B6F131C4-F3A0-495B-86CA-7077902C9D18}"/>
    <dgm:cxn modelId="{1FBD79A5-EB22-4D46-9B3A-03CD187A52A0}" srcId="{79DEE613-4A6B-4C84-BE0C-64E6BDE6D1F7}" destId="{D26EA9FD-C0D0-4245-B015-F2A59C773453}" srcOrd="4" destOrd="0" parTransId="{52FABF3B-B330-4488-969F-39F6ACB831DE}" sibTransId="{7044676A-EACE-43B6-8371-14C04C76B383}"/>
    <dgm:cxn modelId="{C966E3B7-9983-424B-A5BF-96A2BCFEE6E0}" type="presOf" srcId="{91F5ECAB-1EE7-478A-B932-D6FF3EA7CD90}" destId="{8F5B93B0-5F24-4B8A-A068-043864C3A5FC}" srcOrd="0" destOrd="0" presId="urn:microsoft.com/office/officeart/2018/5/layout/IconCircleLabelList"/>
    <dgm:cxn modelId="{990B57C9-8120-43C2-A5F2-5277BD81048B}" type="presOf" srcId="{79DEE613-4A6B-4C84-BE0C-64E6BDE6D1F7}" destId="{FC2AD43D-AD83-4D90-B173-63ECBD42C84A}" srcOrd="0" destOrd="0" presId="urn:microsoft.com/office/officeart/2018/5/layout/IconCircleLabelList"/>
    <dgm:cxn modelId="{F8F42FDE-92A6-4743-AF17-885B4C190349}" srcId="{79DEE613-4A6B-4C84-BE0C-64E6BDE6D1F7}" destId="{91F5ECAB-1EE7-478A-B932-D6FF3EA7CD90}" srcOrd="1" destOrd="0" parTransId="{529ABD25-3087-40E3-B63C-BC9DD890FA34}" sibTransId="{A832393C-FB63-460F-B600-6C902BEF38BF}"/>
    <dgm:cxn modelId="{5A6EDAEB-BC63-4674-96DD-6FBEDDC6A15F}" srcId="{79DEE613-4A6B-4C84-BE0C-64E6BDE6D1F7}" destId="{314010DE-1B94-44FD-88CE-8E3D8003B4A6}" srcOrd="2" destOrd="0" parTransId="{EB0E2449-35F7-4B54-81BC-F82AFA340A45}" sibTransId="{819B9D4A-C746-4F72-8455-1205B49593C9}"/>
    <dgm:cxn modelId="{DB6E6336-0FBD-466B-8048-C646FC009056}" type="presParOf" srcId="{FC2AD43D-AD83-4D90-B173-63ECBD42C84A}" destId="{123C4166-4233-440F-A5A9-C97313042346}" srcOrd="0" destOrd="0" presId="urn:microsoft.com/office/officeart/2018/5/layout/IconCircleLabelList"/>
    <dgm:cxn modelId="{757F1A8F-4958-4444-A535-0BA65A9534D8}" type="presParOf" srcId="{123C4166-4233-440F-A5A9-C97313042346}" destId="{3D0F08B0-A479-4AA5-9B2E-8735513C138A}" srcOrd="0" destOrd="0" presId="urn:microsoft.com/office/officeart/2018/5/layout/IconCircleLabelList"/>
    <dgm:cxn modelId="{A42799EE-A17A-4C85-B1AB-0A916C4867FC}" type="presParOf" srcId="{123C4166-4233-440F-A5A9-C97313042346}" destId="{0D576531-C658-4240-8681-A1C4367F8257}" srcOrd="1" destOrd="0" presId="urn:microsoft.com/office/officeart/2018/5/layout/IconCircleLabelList"/>
    <dgm:cxn modelId="{1F7552A2-2309-4135-B8C6-782C5FDAB5AD}" type="presParOf" srcId="{123C4166-4233-440F-A5A9-C97313042346}" destId="{2D942021-BBD9-45F0-8A8D-099524DD56AC}" srcOrd="2" destOrd="0" presId="urn:microsoft.com/office/officeart/2018/5/layout/IconCircleLabelList"/>
    <dgm:cxn modelId="{836B206A-DFFF-418D-99B8-B789E916BE23}" type="presParOf" srcId="{123C4166-4233-440F-A5A9-C97313042346}" destId="{83F1D609-6B6D-4E2A-B8AC-C05B113C06D2}" srcOrd="3" destOrd="0" presId="urn:microsoft.com/office/officeart/2018/5/layout/IconCircleLabelList"/>
    <dgm:cxn modelId="{8ACFCC6F-EC77-4C5C-823D-DC8ED20F4DC0}" type="presParOf" srcId="{FC2AD43D-AD83-4D90-B173-63ECBD42C84A}" destId="{3A22BC25-C651-4EA3-89AD-0BDFF34918EF}" srcOrd="1" destOrd="0" presId="urn:microsoft.com/office/officeart/2018/5/layout/IconCircleLabelList"/>
    <dgm:cxn modelId="{86618FE3-6031-49EA-AF8C-A47FC55E6131}" type="presParOf" srcId="{FC2AD43D-AD83-4D90-B173-63ECBD42C84A}" destId="{6C8A600C-65B4-4BD7-BDA2-4DA981ADD781}" srcOrd="2" destOrd="0" presId="urn:microsoft.com/office/officeart/2018/5/layout/IconCircleLabelList"/>
    <dgm:cxn modelId="{CB66432B-DDEA-4FEA-8E58-C1F262372798}" type="presParOf" srcId="{6C8A600C-65B4-4BD7-BDA2-4DA981ADD781}" destId="{09126305-93A5-4B66-A1EA-A9CE8CC81615}" srcOrd="0" destOrd="0" presId="urn:microsoft.com/office/officeart/2018/5/layout/IconCircleLabelList"/>
    <dgm:cxn modelId="{CA766177-4756-43F0-BBDA-2B5D47B54C74}" type="presParOf" srcId="{6C8A600C-65B4-4BD7-BDA2-4DA981ADD781}" destId="{B39272F6-AE01-4129-8F6B-3A72EC67AD20}" srcOrd="1" destOrd="0" presId="urn:microsoft.com/office/officeart/2018/5/layout/IconCircleLabelList"/>
    <dgm:cxn modelId="{AFDF571D-DFF2-4CB3-BC53-B4261207DCCA}" type="presParOf" srcId="{6C8A600C-65B4-4BD7-BDA2-4DA981ADD781}" destId="{252EAC97-A3A6-45D5-8908-168B4A5998AB}" srcOrd="2" destOrd="0" presId="urn:microsoft.com/office/officeart/2018/5/layout/IconCircleLabelList"/>
    <dgm:cxn modelId="{1899C778-F6B4-4541-A5D3-9F59CD3B504D}" type="presParOf" srcId="{6C8A600C-65B4-4BD7-BDA2-4DA981ADD781}" destId="{8F5B93B0-5F24-4B8A-A068-043864C3A5FC}" srcOrd="3" destOrd="0" presId="urn:microsoft.com/office/officeart/2018/5/layout/IconCircleLabelList"/>
    <dgm:cxn modelId="{F7BC62B2-6F53-4864-902D-50822D16AA31}" type="presParOf" srcId="{FC2AD43D-AD83-4D90-B173-63ECBD42C84A}" destId="{7BE74200-2366-422B-A235-51F19D9E64B9}" srcOrd="3" destOrd="0" presId="urn:microsoft.com/office/officeart/2018/5/layout/IconCircleLabelList"/>
    <dgm:cxn modelId="{04521E4A-B1C3-4273-87D9-9262D625B43C}" type="presParOf" srcId="{FC2AD43D-AD83-4D90-B173-63ECBD42C84A}" destId="{DBF1A30B-6C45-4DEF-8F5F-647A593CF820}" srcOrd="4" destOrd="0" presId="urn:microsoft.com/office/officeart/2018/5/layout/IconCircleLabelList"/>
    <dgm:cxn modelId="{A41C0BE9-E53F-4D5E-B849-1B06BF1EFFD6}" type="presParOf" srcId="{DBF1A30B-6C45-4DEF-8F5F-647A593CF820}" destId="{AED7131D-3304-4925-8A6C-3CCF5AAEA81B}" srcOrd="0" destOrd="0" presId="urn:microsoft.com/office/officeart/2018/5/layout/IconCircleLabelList"/>
    <dgm:cxn modelId="{484E9D85-77DE-4267-AF7C-D754773D84EF}" type="presParOf" srcId="{DBF1A30B-6C45-4DEF-8F5F-647A593CF820}" destId="{E139B417-BC8D-4C3A-BF80-E323C8B76B9F}" srcOrd="1" destOrd="0" presId="urn:microsoft.com/office/officeart/2018/5/layout/IconCircleLabelList"/>
    <dgm:cxn modelId="{02A572D1-A953-4927-A32A-8D683A69D8F1}" type="presParOf" srcId="{DBF1A30B-6C45-4DEF-8F5F-647A593CF820}" destId="{57498B56-5364-4298-9A26-F39AFE93F640}" srcOrd="2" destOrd="0" presId="urn:microsoft.com/office/officeart/2018/5/layout/IconCircleLabelList"/>
    <dgm:cxn modelId="{96481B1E-2187-4783-8327-DF9FAF89A5FC}" type="presParOf" srcId="{DBF1A30B-6C45-4DEF-8F5F-647A593CF820}" destId="{FC4D1908-7E5C-4B95-B1F7-91CCAA814763}" srcOrd="3" destOrd="0" presId="urn:microsoft.com/office/officeart/2018/5/layout/IconCircleLabelList"/>
    <dgm:cxn modelId="{817BB1A9-5035-4902-B5E2-50BC82E236D4}" type="presParOf" srcId="{FC2AD43D-AD83-4D90-B173-63ECBD42C84A}" destId="{17DC7E1C-76E3-4DC6-96FD-077A2EA58DCF}" srcOrd="5" destOrd="0" presId="urn:microsoft.com/office/officeart/2018/5/layout/IconCircleLabelList"/>
    <dgm:cxn modelId="{5280342D-61D9-45A8-8803-1876BDBAA4A0}" type="presParOf" srcId="{FC2AD43D-AD83-4D90-B173-63ECBD42C84A}" destId="{43DC168D-92EB-4104-816F-1C7731B3212D}" srcOrd="6" destOrd="0" presId="urn:microsoft.com/office/officeart/2018/5/layout/IconCircleLabelList"/>
    <dgm:cxn modelId="{C480080C-9F93-4750-8752-16B7D99BC8B3}" type="presParOf" srcId="{43DC168D-92EB-4104-816F-1C7731B3212D}" destId="{2C044B0B-96B2-4AFE-9CE5-9034CA8EDFB0}" srcOrd="0" destOrd="0" presId="urn:microsoft.com/office/officeart/2018/5/layout/IconCircleLabelList"/>
    <dgm:cxn modelId="{8BEAC99B-83D9-4861-AB58-DBC612AE287B}" type="presParOf" srcId="{43DC168D-92EB-4104-816F-1C7731B3212D}" destId="{5B892120-FB8F-4B0F-BA84-BFC44C135582}" srcOrd="1" destOrd="0" presId="urn:microsoft.com/office/officeart/2018/5/layout/IconCircleLabelList"/>
    <dgm:cxn modelId="{DBDC0CF8-0D0C-40C5-A9EC-B163B133687C}" type="presParOf" srcId="{43DC168D-92EB-4104-816F-1C7731B3212D}" destId="{6610E25C-F30B-469F-86F2-3CACDD7C5368}" srcOrd="2" destOrd="0" presId="urn:microsoft.com/office/officeart/2018/5/layout/IconCircleLabelList"/>
    <dgm:cxn modelId="{78DE40ED-AC1B-4662-8EEC-6A52CF213B57}" type="presParOf" srcId="{43DC168D-92EB-4104-816F-1C7731B3212D}" destId="{DF38959E-FF61-4DAA-BE6C-32DBE6364B44}" srcOrd="3" destOrd="0" presId="urn:microsoft.com/office/officeart/2018/5/layout/IconCircleLabelList"/>
    <dgm:cxn modelId="{905C5F1E-1AE9-44A6-BB72-A8EC23FC526C}" type="presParOf" srcId="{FC2AD43D-AD83-4D90-B173-63ECBD42C84A}" destId="{122AA932-1010-49BA-A8AF-02AEB3936922}" srcOrd="7" destOrd="0" presId="urn:microsoft.com/office/officeart/2018/5/layout/IconCircleLabelList"/>
    <dgm:cxn modelId="{054C74BF-9A9D-479B-A464-7E6EB87E2AC5}" type="presParOf" srcId="{FC2AD43D-AD83-4D90-B173-63ECBD42C84A}" destId="{29D519E4-4FA5-42A0-A45C-556F50EFCACB}" srcOrd="8" destOrd="0" presId="urn:microsoft.com/office/officeart/2018/5/layout/IconCircleLabelList"/>
    <dgm:cxn modelId="{78B55151-8182-4A26-8721-45D0D8AE2BBC}" type="presParOf" srcId="{29D519E4-4FA5-42A0-A45C-556F50EFCACB}" destId="{949332DE-C6C6-49E5-9FD2-EBD3138F739E}" srcOrd="0" destOrd="0" presId="urn:microsoft.com/office/officeart/2018/5/layout/IconCircleLabelList"/>
    <dgm:cxn modelId="{DBFFF3E3-7867-4B0E-AD55-852FC3462DD0}" type="presParOf" srcId="{29D519E4-4FA5-42A0-A45C-556F50EFCACB}" destId="{A27AFC77-AEBC-4D7E-A549-1C0118809313}" srcOrd="1" destOrd="0" presId="urn:microsoft.com/office/officeart/2018/5/layout/IconCircleLabelList"/>
    <dgm:cxn modelId="{51A53159-7526-4CAA-AC81-1269083B6CAD}" type="presParOf" srcId="{29D519E4-4FA5-42A0-A45C-556F50EFCACB}" destId="{488E5439-030A-486C-98CC-F76142DCBBC3}" srcOrd="2" destOrd="0" presId="urn:microsoft.com/office/officeart/2018/5/layout/IconCircleLabelList"/>
    <dgm:cxn modelId="{4919EFC4-034A-4F21-998C-EDE69DEF5EFE}" type="presParOf" srcId="{29D519E4-4FA5-42A0-A45C-556F50EFCACB}" destId="{86CE8F1D-B32D-4625-9DA7-9AFE7F1409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6BE662-5C49-4CA5-AA08-B93723032C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35D8D53E-EEFC-4272-B654-7614DD7E7A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Clear need and use case.</a:t>
          </a:r>
        </a:p>
      </dgm:t>
    </dgm:pt>
    <dgm:pt modelId="{BE19B621-05EE-41A5-9340-F47D1712882D}" type="parTrans" cxnId="{4CD87788-0B57-46F7-B568-C360534B7EAF}">
      <dgm:prSet/>
      <dgm:spPr/>
      <dgm:t>
        <a:bodyPr/>
        <a:lstStyle/>
        <a:p>
          <a:endParaRPr lang="en-US"/>
        </a:p>
      </dgm:t>
    </dgm:pt>
    <dgm:pt modelId="{C02DE8DC-2C21-4E05-96F0-FECAA95DB5E5}" type="sibTrans" cxnId="{4CD87788-0B57-46F7-B568-C360534B7EAF}">
      <dgm:prSet/>
      <dgm:spPr/>
      <dgm:t>
        <a:bodyPr/>
        <a:lstStyle/>
        <a:p>
          <a:endParaRPr lang="en-US"/>
        </a:p>
      </dgm:t>
    </dgm:pt>
    <dgm:pt modelId="{035CC443-5CD6-4B78-A6FE-2C93DE6FA9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Unclear value network and domain.</a:t>
          </a:r>
        </a:p>
      </dgm:t>
    </dgm:pt>
    <dgm:pt modelId="{5BB7EB2B-9BC5-4E41-874E-EC69A8F12EA1}" type="parTrans" cxnId="{721A50AC-624F-440E-8F25-4AC4E32E2C95}">
      <dgm:prSet/>
      <dgm:spPr/>
      <dgm:t>
        <a:bodyPr/>
        <a:lstStyle/>
        <a:p>
          <a:endParaRPr lang="en-US"/>
        </a:p>
      </dgm:t>
    </dgm:pt>
    <dgm:pt modelId="{3DEBDDDC-C484-47F3-B7A5-6C96FC8321B1}" type="sibTrans" cxnId="{721A50AC-624F-440E-8F25-4AC4E32E2C95}">
      <dgm:prSet/>
      <dgm:spPr/>
      <dgm:t>
        <a:bodyPr/>
        <a:lstStyle/>
        <a:p>
          <a:endParaRPr lang="en-US"/>
        </a:p>
      </dgm:t>
    </dgm:pt>
    <dgm:pt modelId="{C860885D-BFEF-40ED-9FA9-573EA32936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Clear hype and adoption status.</a:t>
          </a:r>
        </a:p>
      </dgm:t>
    </dgm:pt>
    <dgm:pt modelId="{CEBFEBB5-AA0F-479F-999A-27DDF1957C12}" type="parTrans" cxnId="{193538B0-346F-4F40-9EA9-8529E7247ED1}">
      <dgm:prSet/>
      <dgm:spPr/>
      <dgm:t>
        <a:bodyPr/>
        <a:lstStyle/>
        <a:p>
          <a:endParaRPr lang="en-US"/>
        </a:p>
      </dgm:t>
    </dgm:pt>
    <dgm:pt modelId="{1F8DCD57-CB11-46E7-AAAD-01FDD9695461}" type="sibTrans" cxnId="{193538B0-346F-4F40-9EA9-8529E7247ED1}">
      <dgm:prSet/>
      <dgm:spPr/>
      <dgm:t>
        <a:bodyPr/>
        <a:lstStyle/>
        <a:p>
          <a:endParaRPr lang="en-US"/>
        </a:p>
      </dgm:t>
    </dgm:pt>
    <dgm:pt modelId="{23F716AD-0A63-44B9-BBE8-98E67E3AE7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Unclear how AI technology would directly compare to current.</a:t>
          </a:r>
        </a:p>
      </dgm:t>
    </dgm:pt>
    <dgm:pt modelId="{1E23F092-14E3-4330-8EC5-C2A4DB267B3F}" type="parTrans" cxnId="{7CAA8DC7-114B-499B-A170-6503B162AB91}">
      <dgm:prSet/>
      <dgm:spPr/>
      <dgm:t>
        <a:bodyPr/>
        <a:lstStyle/>
        <a:p>
          <a:endParaRPr lang="en-US"/>
        </a:p>
      </dgm:t>
    </dgm:pt>
    <dgm:pt modelId="{6F582905-33F0-408B-9EDB-AF5826D28B8E}" type="sibTrans" cxnId="{7CAA8DC7-114B-499B-A170-6503B162AB91}">
      <dgm:prSet/>
      <dgm:spPr/>
      <dgm:t>
        <a:bodyPr/>
        <a:lstStyle/>
        <a:p>
          <a:endParaRPr lang="en-US"/>
        </a:p>
      </dgm:t>
    </dgm:pt>
    <dgm:pt modelId="{0C934240-3117-4286-887C-63A3E2A67B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Clear proposal to adopt technology.</a:t>
          </a:r>
        </a:p>
      </dgm:t>
    </dgm:pt>
    <dgm:pt modelId="{C6567230-6B39-498D-B31A-8226C2659136}" type="parTrans" cxnId="{E193308E-F0BA-45E3-A6B1-FF8A4E66D35E}">
      <dgm:prSet/>
      <dgm:spPr/>
      <dgm:t>
        <a:bodyPr/>
        <a:lstStyle/>
        <a:p>
          <a:endParaRPr lang="en-US"/>
        </a:p>
      </dgm:t>
    </dgm:pt>
    <dgm:pt modelId="{5E3D1F21-2071-4065-BA1D-A0252E361169}" type="sibTrans" cxnId="{E193308E-F0BA-45E3-A6B1-FF8A4E66D35E}">
      <dgm:prSet/>
      <dgm:spPr/>
      <dgm:t>
        <a:bodyPr/>
        <a:lstStyle/>
        <a:p>
          <a:endParaRPr lang="en-US"/>
        </a:p>
      </dgm:t>
    </dgm:pt>
    <dgm:pt modelId="{AAFAB5F6-95F8-4436-9F43-53203BB094EC}" type="pres">
      <dgm:prSet presAssocID="{B76BE662-5C49-4CA5-AA08-B93723032C5F}" presName="root" presStyleCnt="0">
        <dgm:presLayoutVars>
          <dgm:dir/>
          <dgm:resizeHandles val="exact"/>
        </dgm:presLayoutVars>
      </dgm:prSet>
      <dgm:spPr/>
    </dgm:pt>
    <dgm:pt modelId="{2365E514-4AB6-44C8-8A9D-F25B058C9B35}" type="pres">
      <dgm:prSet presAssocID="{35D8D53E-EEFC-4272-B654-7614DD7E7AF4}" presName="compNode" presStyleCnt="0"/>
      <dgm:spPr/>
    </dgm:pt>
    <dgm:pt modelId="{EA7D089D-8603-42C3-A68A-669AF8981C59}" type="pres">
      <dgm:prSet presAssocID="{35D8D53E-EEFC-4272-B654-7614DD7E7AF4}" presName="iconBgRect" presStyleLbl="bgShp" presStyleIdx="0" presStyleCnt="5"/>
      <dgm:spPr/>
    </dgm:pt>
    <dgm:pt modelId="{D395D075-92A4-407C-9ACB-0C653391EC63}" type="pres">
      <dgm:prSet presAssocID="{35D8D53E-EEFC-4272-B654-7614DD7E7AF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94D79B15-2CBA-4BD2-9911-80E3FAC68560}" type="pres">
      <dgm:prSet presAssocID="{35D8D53E-EEFC-4272-B654-7614DD7E7AF4}" presName="spaceRect" presStyleCnt="0"/>
      <dgm:spPr/>
    </dgm:pt>
    <dgm:pt modelId="{05D78FFC-457A-48E9-BD10-D49240C18186}" type="pres">
      <dgm:prSet presAssocID="{35D8D53E-EEFC-4272-B654-7614DD7E7AF4}" presName="textRect" presStyleLbl="revTx" presStyleIdx="0" presStyleCnt="5">
        <dgm:presLayoutVars>
          <dgm:chMax val="1"/>
          <dgm:chPref val="1"/>
        </dgm:presLayoutVars>
      </dgm:prSet>
      <dgm:spPr/>
    </dgm:pt>
    <dgm:pt modelId="{79B6DAFE-C051-474A-8E93-FAB11B191872}" type="pres">
      <dgm:prSet presAssocID="{C02DE8DC-2C21-4E05-96F0-FECAA95DB5E5}" presName="sibTrans" presStyleCnt="0"/>
      <dgm:spPr/>
    </dgm:pt>
    <dgm:pt modelId="{5924E9EC-745C-4BCC-A789-008ECA5AFB3E}" type="pres">
      <dgm:prSet presAssocID="{035CC443-5CD6-4B78-A6FE-2C93DE6FA923}" presName="compNode" presStyleCnt="0"/>
      <dgm:spPr/>
    </dgm:pt>
    <dgm:pt modelId="{48F8C5F0-9B00-4150-9849-5545965B8E0C}" type="pres">
      <dgm:prSet presAssocID="{035CC443-5CD6-4B78-A6FE-2C93DE6FA923}" presName="iconBgRect" presStyleLbl="bgShp" presStyleIdx="1" presStyleCnt="5"/>
      <dgm:spPr/>
    </dgm:pt>
    <dgm:pt modelId="{7D368464-273A-403C-AA1F-11F0CD353F5F}" type="pres">
      <dgm:prSet presAssocID="{035CC443-5CD6-4B78-A6FE-2C93DE6FA92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05D1E0A7-7685-46EB-BB2C-10362A22858F}" type="pres">
      <dgm:prSet presAssocID="{035CC443-5CD6-4B78-A6FE-2C93DE6FA923}" presName="spaceRect" presStyleCnt="0"/>
      <dgm:spPr/>
    </dgm:pt>
    <dgm:pt modelId="{B8D3142F-B7C8-4C9B-969B-7DBC08B27BDC}" type="pres">
      <dgm:prSet presAssocID="{035CC443-5CD6-4B78-A6FE-2C93DE6FA923}" presName="textRect" presStyleLbl="revTx" presStyleIdx="1" presStyleCnt="5">
        <dgm:presLayoutVars>
          <dgm:chMax val="1"/>
          <dgm:chPref val="1"/>
        </dgm:presLayoutVars>
      </dgm:prSet>
      <dgm:spPr/>
    </dgm:pt>
    <dgm:pt modelId="{FF54F9F4-4455-458D-8345-6DCE212B13DD}" type="pres">
      <dgm:prSet presAssocID="{3DEBDDDC-C484-47F3-B7A5-6C96FC8321B1}" presName="sibTrans" presStyleCnt="0"/>
      <dgm:spPr/>
    </dgm:pt>
    <dgm:pt modelId="{1DD8689B-8B88-4C11-9471-2334AF0CAFA5}" type="pres">
      <dgm:prSet presAssocID="{C860885D-BFEF-40ED-9FA9-573EA32936F9}" presName="compNode" presStyleCnt="0"/>
      <dgm:spPr/>
    </dgm:pt>
    <dgm:pt modelId="{0D3BA04F-2F47-4BEA-9892-0C89AB07EC63}" type="pres">
      <dgm:prSet presAssocID="{C860885D-BFEF-40ED-9FA9-573EA32936F9}" presName="iconBgRect" presStyleLbl="bgShp" presStyleIdx="2" presStyleCnt="5"/>
      <dgm:spPr/>
    </dgm:pt>
    <dgm:pt modelId="{39633597-DA39-406B-A231-DC17ED811959}" type="pres">
      <dgm:prSet presAssocID="{C860885D-BFEF-40ED-9FA9-573EA32936F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3CE45240-3479-43A5-9BDF-0F6027371515}" type="pres">
      <dgm:prSet presAssocID="{C860885D-BFEF-40ED-9FA9-573EA32936F9}" presName="spaceRect" presStyleCnt="0"/>
      <dgm:spPr/>
    </dgm:pt>
    <dgm:pt modelId="{6260930D-D5F5-4DDB-B2E9-8A427726088A}" type="pres">
      <dgm:prSet presAssocID="{C860885D-BFEF-40ED-9FA9-573EA32936F9}" presName="textRect" presStyleLbl="revTx" presStyleIdx="2" presStyleCnt="5">
        <dgm:presLayoutVars>
          <dgm:chMax val="1"/>
          <dgm:chPref val="1"/>
        </dgm:presLayoutVars>
      </dgm:prSet>
      <dgm:spPr/>
    </dgm:pt>
    <dgm:pt modelId="{5B2A1E73-DF66-4565-9FBE-139242D6F9F3}" type="pres">
      <dgm:prSet presAssocID="{1F8DCD57-CB11-46E7-AAAD-01FDD9695461}" presName="sibTrans" presStyleCnt="0"/>
      <dgm:spPr/>
    </dgm:pt>
    <dgm:pt modelId="{B9B2B32A-5C70-4B2C-8AD1-958F2110D1F2}" type="pres">
      <dgm:prSet presAssocID="{23F716AD-0A63-44B9-BBE8-98E67E3AE734}" presName="compNode" presStyleCnt="0"/>
      <dgm:spPr/>
    </dgm:pt>
    <dgm:pt modelId="{92A9C30E-B46A-4B82-8C5B-3CBD6B3670EF}" type="pres">
      <dgm:prSet presAssocID="{23F716AD-0A63-44B9-BBE8-98E67E3AE734}" presName="iconBgRect" presStyleLbl="bgShp" presStyleIdx="3" presStyleCnt="5"/>
      <dgm:spPr/>
    </dgm:pt>
    <dgm:pt modelId="{0EA56844-0EFF-484A-BFC1-FD1849C088A9}" type="pres">
      <dgm:prSet presAssocID="{23F716AD-0A63-44B9-BBE8-98E67E3AE73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7D8964F-390D-49B0-9279-10ABDC101BBF}" type="pres">
      <dgm:prSet presAssocID="{23F716AD-0A63-44B9-BBE8-98E67E3AE734}" presName="spaceRect" presStyleCnt="0"/>
      <dgm:spPr/>
    </dgm:pt>
    <dgm:pt modelId="{0865B67D-C769-42B5-A33B-65A0F558954B}" type="pres">
      <dgm:prSet presAssocID="{23F716AD-0A63-44B9-BBE8-98E67E3AE734}" presName="textRect" presStyleLbl="revTx" presStyleIdx="3" presStyleCnt="5">
        <dgm:presLayoutVars>
          <dgm:chMax val="1"/>
          <dgm:chPref val="1"/>
        </dgm:presLayoutVars>
      </dgm:prSet>
      <dgm:spPr/>
    </dgm:pt>
    <dgm:pt modelId="{DAF33C0F-3597-4CBB-B8BF-077FCD6EB01B}" type="pres">
      <dgm:prSet presAssocID="{6F582905-33F0-408B-9EDB-AF5826D28B8E}" presName="sibTrans" presStyleCnt="0"/>
      <dgm:spPr/>
    </dgm:pt>
    <dgm:pt modelId="{35BFCA4B-D932-4ED0-9C13-CF411E10D275}" type="pres">
      <dgm:prSet presAssocID="{0C934240-3117-4286-887C-63A3E2A67B0F}" presName="compNode" presStyleCnt="0"/>
      <dgm:spPr/>
    </dgm:pt>
    <dgm:pt modelId="{A6A8B438-BECB-403F-B92C-6E1C1F1EB1CF}" type="pres">
      <dgm:prSet presAssocID="{0C934240-3117-4286-887C-63A3E2A67B0F}" presName="iconBgRect" presStyleLbl="bgShp" presStyleIdx="4" presStyleCnt="5"/>
      <dgm:spPr/>
    </dgm:pt>
    <dgm:pt modelId="{E2ECAE27-F5F7-4F2F-88F4-37DB8CFCF750}" type="pres">
      <dgm:prSet presAssocID="{0C934240-3117-4286-887C-63A3E2A67B0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5A89BC1-B19C-4A4B-869B-82FA3E544006}" type="pres">
      <dgm:prSet presAssocID="{0C934240-3117-4286-887C-63A3E2A67B0F}" presName="spaceRect" presStyleCnt="0"/>
      <dgm:spPr/>
    </dgm:pt>
    <dgm:pt modelId="{915118CC-6034-4170-9319-615DBD7AFB6A}" type="pres">
      <dgm:prSet presAssocID="{0C934240-3117-4286-887C-63A3E2A67B0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390390E-F6DC-45CA-86FA-41B9905CBA81}" type="presOf" srcId="{23F716AD-0A63-44B9-BBE8-98E67E3AE734}" destId="{0865B67D-C769-42B5-A33B-65A0F558954B}" srcOrd="0" destOrd="0" presId="urn:microsoft.com/office/officeart/2018/5/layout/IconCircleLabelList"/>
    <dgm:cxn modelId="{E504FD35-45EF-4932-A11B-D6621068D635}" type="presOf" srcId="{035CC443-5CD6-4B78-A6FE-2C93DE6FA923}" destId="{B8D3142F-B7C8-4C9B-969B-7DBC08B27BDC}" srcOrd="0" destOrd="0" presId="urn:microsoft.com/office/officeart/2018/5/layout/IconCircleLabelList"/>
    <dgm:cxn modelId="{D375BF52-32A8-4393-8F05-DD53B40B99E6}" type="presOf" srcId="{C860885D-BFEF-40ED-9FA9-573EA32936F9}" destId="{6260930D-D5F5-4DDB-B2E9-8A427726088A}" srcOrd="0" destOrd="0" presId="urn:microsoft.com/office/officeart/2018/5/layout/IconCircleLabelList"/>
    <dgm:cxn modelId="{4CD87788-0B57-46F7-B568-C360534B7EAF}" srcId="{B76BE662-5C49-4CA5-AA08-B93723032C5F}" destId="{35D8D53E-EEFC-4272-B654-7614DD7E7AF4}" srcOrd="0" destOrd="0" parTransId="{BE19B621-05EE-41A5-9340-F47D1712882D}" sibTransId="{C02DE8DC-2C21-4E05-96F0-FECAA95DB5E5}"/>
    <dgm:cxn modelId="{E193308E-F0BA-45E3-A6B1-FF8A4E66D35E}" srcId="{B76BE662-5C49-4CA5-AA08-B93723032C5F}" destId="{0C934240-3117-4286-887C-63A3E2A67B0F}" srcOrd="4" destOrd="0" parTransId="{C6567230-6B39-498D-B31A-8226C2659136}" sibTransId="{5E3D1F21-2071-4065-BA1D-A0252E361169}"/>
    <dgm:cxn modelId="{721A50AC-624F-440E-8F25-4AC4E32E2C95}" srcId="{B76BE662-5C49-4CA5-AA08-B93723032C5F}" destId="{035CC443-5CD6-4B78-A6FE-2C93DE6FA923}" srcOrd="1" destOrd="0" parTransId="{5BB7EB2B-9BC5-4E41-874E-EC69A8F12EA1}" sibTransId="{3DEBDDDC-C484-47F3-B7A5-6C96FC8321B1}"/>
    <dgm:cxn modelId="{193538B0-346F-4F40-9EA9-8529E7247ED1}" srcId="{B76BE662-5C49-4CA5-AA08-B93723032C5F}" destId="{C860885D-BFEF-40ED-9FA9-573EA32936F9}" srcOrd="2" destOrd="0" parTransId="{CEBFEBB5-AA0F-479F-999A-27DDF1957C12}" sibTransId="{1F8DCD57-CB11-46E7-AAAD-01FDD9695461}"/>
    <dgm:cxn modelId="{7CAA8DC7-114B-499B-A170-6503B162AB91}" srcId="{B76BE662-5C49-4CA5-AA08-B93723032C5F}" destId="{23F716AD-0A63-44B9-BBE8-98E67E3AE734}" srcOrd="3" destOrd="0" parTransId="{1E23F092-14E3-4330-8EC5-C2A4DB267B3F}" sibTransId="{6F582905-33F0-408B-9EDB-AF5826D28B8E}"/>
    <dgm:cxn modelId="{BF4800E0-2E66-4C9B-8B75-7F7AC15A623C}" type="presOf" srcId="{B76BE662-5C49-4CA5-AA08-B93723032C5F}" destId="{AAFAB5F6-95F8-4436-9F43-53203BB094EC}" srcOrd="0" destOrd="0" presId="urn:microsoft.com/office/officeart/2018/5/layout/IconCircleLabelList"/>
    <dgm:cxn modelId="{42A338EA-8FB9-4A86-BC64-C7DE446B6056}" type="presOf" srcId="{35D8D53E-EEFC-4272-B654-7614DD7E7AF4}" destId="{05D78FFC-457A-48E9-BD10-D49240C18186}" srcOrd="0" destOrd="0" presId="urn:microsoft.com/office/officeart/2018/5/layout/IconCircleLabelList"/>
    <dgm:cxn modelId="{CB20AFF0-6974-4345-A242-945670F10FFC}" type="presOf" srcId="{0C934240-3117-4286-887C-63A3E2A67B0F}" destId="{915118CC-6034-4170-9319-615DBD7AFB6A}" srcOrd="0" destOrd="0" presId="urn:microsoft.com/office/officeart/2018/5/layout/IconCircleLabelList"/>
    <dgm:cxn modelId="{440E99F8-342E-45F6-9698-502293510148}" type="presParOf" srcId="{AAFAB5F6-95F8-4436-9F43-53203BB094EC}" destId="{2365E514-4AB6-44C8-8A9D-F25B058C9B35}" srcOrd="0" destOrd="0" presId="urn:microsoft.com/office/officeart/2018/5/layout/IconCircleLabelList"/>
    <dgm:cxn modelId="{342BAC61-4573-4F71-B0EF-5E95134C6DAB}" type="presParOf" srcId="{2365E514-4AB6-44C8-8A9D-F25B058C9B35}" destId="{EA7D089D-8603-42C3-A68A-669AF8981C59}" srcOrd="0" destOrd="0" presId="urn:microsoft.com/office/officeart/2018/5/layout/IconCircleLabelList"/>
    <dgm:cxn modelId="{146EBD2F-3D12-44A6-BC4D-33E2307B3C4C}" type="presParOf" srcId="{2365E514-4AB6-44C8-8A9D-F25B058C9B35}" destId="{D395D075-92A4-407C-9ACB-0C653391EC63}" srcOrd="1" destOrd="0" presId="urn:microsoft.com/office/officeart/2018/5/layout/IconCircleLabelList"/>
    <dgm:cxn modelId="{88C07C5F-5621-4745-A391-F5C00E7E95D6}" type="presParOf" srcId="{2365E514-4AB6-44C8-8A9D-F25B058C9B35}" destId="{94D79B15-2CBA-4BD2-9911-80E3FAC68560}" srcOrd="2" destOrd="0" presId="urn:microsoft.com/office/officeart/2018/5/layout/IconCircleLabelList"/>
    <dgm:cxn modelId="{082FFFC9-DE0C-428B-89B9-1F4B9CAAACD1}" type="presParOf" srcId="{2365E514-4AB6-44C8-8A9D-F25B058C9B35}" destId="{05D78FFC-457A-48E9-BD10-D49240C18186}" srcOrd="3" destOrd="0" presId="urn:microsoft.com/office/officeart/2018/5/layout/IconCircleLabelList"/>
    <dgm:cxn modelId="{94F2BA02-EEE3-41AB-84B1-A65CC330F258}" type="presParOf" srcId="{AAFAB5F6-95F8-4436-9F43-53203BB094EC}" destId="{79B6DAFE-C051-474A-8E93-FAB11B191872}" srcOrd="1" destOrd="0" presId="urn:microsoft.com/office/officeart/2018/5/layout/IconCircleLabelList"/>
    <dgm:cxn modelId="{4791DB1F-BA13-4F22-82A5-84715AEA2C28}" type="presParOf" srcId="{AAFAB5F6-95F8-4436-9F43-53203BB094EC}" destId="{5924E9EC-745C-4BCC-A789-008ECA5AFB3E}" srcOrd="2" destOrd="0" presId="urn:microsoft.com/office/officeart/2018/5/layout/IconCircleLabelList"/>
    <dgm:cxn modelId="{80D9EBCC-1461-481F-8B01-00CFFA9E67B2}" type="presParOf" srcId="{5924E9EC-745C-4BCC-A789-008ECA5AFB3E}" destId="{48F8C5F0-9B00-4150-9849-5545965B8E0C}" srcOrd="0" destOrd="0" presId="urn:microsoft.com/office/officeart/2018/5/layout/IconCircleLabelList"/>
    <dgm:cxn modelId="{61F1AC0E-E1E6-4841-8406-D8614C3A5349}" type="presParOf" srcId="{5924E9EC-745C-4BCC-A789-008ECA5AFB3E}" destId="{7D368464-273A-403C-AA1F-11F0CD353F5F}" srcOrd="1" destOrd="0" presId="urn:microsoft.com/office/officeart/2018/5/layout/IconCircleLabelList"/>
    <dgm:cxn modelId="{5F1C0DEA-2E36-405A-BF7D-907749FABD99}" type="presParOf" srcId="{5924E9EC-745C-4BCC-A789-008ECA5AFB3E}" destId="{05D1E0A7-7685-46EB-BB2C-10362A22858F}" srcOrd="2" destOrd="0" presId="urn:microsoft.com/office/officeart/2018/5/layout/IconCircleLabelList"/>
    <dgm:cxn modelId="{044FCF83-AB68-404A-8D91-3DC203148A8F}" type="presParOf" srcId="{5924E9EC-745C-4BCC-A789-008ECA5AFB3E}" destId="{B8D3142F-B7C8-4C9B-969B-7DBC08B27BDC}" srcOrd="3" destOrd="0" presId="urn:microsoft.com/office/officeart/2018/5/layout/IconCircleLabelList"/>
    <dgm:cxn modelId="{C5C4107F-26BE-45F8-AA91-DE708F1F9D2A}" type="presParOf" srcId="{AAFAB5F6-95F8-4436-9F43-53203BB094EC}" destId="{FF54F9F4-4455-458D-8345-6DCE212B13DD}" srcOrd="3" destOrd="0" presId="urn:microsoft.com/office/officeart/2018/5/layout/IconCircleLabelList"/>
    <dgm:cxn modelId="{885DDAC5-98D0-4658-B13B-3C473A3D1BEC}" type="presParOf" srcId="{AAFAB5F6-95F8-4436-9F43-53203BB094EC}" destId="{1DD8689B-8B88-4C11-9471-2334AF0CAFA5}" srcOrd="4" destOrd="0" presId="urn:microsoft.com/office/officeart/2018/5/layout/IconCircleLabelList"/>
    <dgm:cxn modelId="{EA858368-821E-4848-A887-05421E341603}" type="presParOf" srcId="{1DD8689B-8B88-4C11-9471-2334AF0CAFA5}" destId="{0D3BA04F-2F47-4BEA-9892-0C89AB07EC63}" srcOrd="0" destOrd="0" presId="urn:microsoft.com/office/officeart/2018/5/layout/IconCircleLabelList"/>
    <dgm:cxn modelId="{AC8B2A8D-A5D6-4350-9334-20DB144DFA57}" type="presParOf" srcId="{1DD8689B-8B88-4C11-9471-2334AF0CAFA5}" destId="{39633597-DA39-406B-A231-DC17ED811959}" srcOrd="1" destOrd="0" presId="urn:microsoft.com/office/officeart/2018/5/layout/IconCircleLabelList"/>
    <dgm:cxn modelId="{7D905DC6-F704-424D-8E23-FBFEEA3B1545}" type="presParOf" srcId="{1DD8689B-8B88-4C11-9471-2334AF0CAFA5}" destId="{3CE45240-3479-43A5-9BDF-0F6027371515}" srcOrd="2" destOrd="0" presId="urn:microsoft.com/office/officeart/2018/5/layout/IconCircleLabelList"/>
    <dgm:cxn modelId="{D51EE1CA-4B6F-41A3-8D2A-DD23E3079DD2}" type="presParOf" srcId="{1DD8689B-8B88-4C11-9471-2334AF0CAFA5}" destId="{6260930D-D5F5-4DDB-B2E9-8A427726088A}" srcOrd="3" destOrd="0" presId="urn:microsoft.com/office/officeart/2018/5/layout/IconCircleLabelList"/>
    <dgm:cxn modelId="{C31425BB-C009-424F-9D9A-F677B967D240}" type="presParOf" srcId="{AAFAB5F6-95F8-4436-9F43-53203BB094EC}" destId="{5B2A1E73-DF66-4565-9FBE-139242D6F9F3}" srcOrd="5" destOrd="0" presId="urn:microsoft.com/office/officeart/2018/5/layout/IconCircleLabelList"/>
    <dgm:cxn modelId="{568747BA-82A7-4CC3-8565-FF5B7F3FC514}" type="presParOf" srcId="{AAFAB5F6-95F8-4436-9F43-53203BB094EC}" destId="{B9B2B32A-5C70-4B2C-8AD1-958F2110D1F2}" srcOrd="6" destOrd="0" presId="urn:microsoft.com/office/officeart/2018/5/layout/IconCircleLabelList"/>
    <dgm:cxn modelId="{B4B8BCAB-5B3E-4ED0-BB79-529CCE3C5ADA}" type="presParOf" srcId="{B9B2B32A-5C70-4B2C-8AD1-958F2110D1F2}" destId="{92A9C30E-B46A-4B82-8C5B-3CBD6B3670EF}" srcOrd="0" destOrd="0" presId="urn:microsoft.com/office/officeart/2018/5/layout/IconCircleLabelList"/>
    <dgm:cxn modelId="{0F6BDE60-162E-4430-A246-27702D70F019}" type="presParOf" srcId="{B9B2B32A-5C70-4B2C-8AD1-958F2110D1F2}" destId="{0EA56844-0EFF-484A-BFC1-FD1849C088A9}" srcOrd="1" destOrd="0" presId="urn:microsoft.com/office/officeart/2018/5/layout/IconCircleLabelList"/>
    <dgm:cxn modelId="{22B25936-998C-4610-92B2-E93C28DA7F3E}" type="presParOf" srcId="{B9B2B32A-5C70-4B2C-8AD1-958F2110D1F2}" destId="{F7D8964F-390D-49B0-9279-10ABDC101BBF}" srcOrd="2" destOrd="0" presId="urn:microsoft.com/office/officeart/2018/5/layout/IconCircleLabelList"/>
    <dgm:cxn modelId="{711AF226-2176-4911-A683-AF1C577E6FE3}" type="presParOf" srcId="{B9B2B32A-5C70-4B2C-8AD1-958F2110D1F2}" destId="{0865B67D-C769-42B5-A33B-65A0F558954B}" srcOrd="3" destOrd="0" presId="urn:microsoft.com/office/officeart/2018/5/layout/IconCircleLabelList"/>
    <dgm:cxn modelId="{B2AA5C0C-4662-47DF-80DA-2522CD229D62}" type="presParOf" srcId="{AAFAB5F6-95F8-4436-9F43-53203BB094EC}" destId="{DAF33C0F-3597-4CBB-B8BF-077FCD6EB01B}" srcOrd="7" destOrd="0" presId="urn:microsoft.com/office/officeart/2018/5/layout/IconCircleLabelList"/>
    <dgm:cxn modelId="{B3337984-2FE6-4859-9C8F-3CE9330F88A7}" type="presParOf" srcId="{AAFAB5F6-95F8-4436-9F43-53203BB094EC}" destId="{35BFCA4B-D932-4ED0-9C13-CF411E10D275}" srcOrd="8" destOrd="0" presId="urn:microsoft.com/office/officeart/2018/5/layout/IconCircleLabelList"/>
    <dgm:cxn modelId="{FD78CE67-BC61-420C-A434-B57DE5A3826C}" type="presParOf" srcId="{35BFCA4B-D932-4ED0-9C13-CF411E10D275}" destId="{A6A8B438-BECB-403F-B92C-6E1C1F1EB1CF}" srcOrd="0" destOrd="0" presId="urn:microsoft.com/office/officeart/2018/5/layout/IconCircleLabelList"/>
    <dgm:cxn modelId="{B0203FE3-D7B6-4E4B-8DAE-02207E04A72E}" type="presParOf" srcId="{35BFCA4B-D932-4ED0-9C13-CF411E10D275}" destId="{E2ECAE27-F5F7-4F2F-88F4-37DB8CFCF750}" srcOrd="1" destOrd="0" presId="urn:microsoft.com/office/officeart/2018/5/layout/IconCircleLabelList"/>
    <dgm:cxn modelId="{C4017238-650E-423B-82AF-E8FB49918972}" type="presParOf" srcId="{35BFCA4B-D932-4ED0-9C13-CF411E10D275}" destId="{45A89BC1-B19C-4A4B-869B-82FA3E544006}" srcOrd="2" destOrd="0" presId="urn:microsoft.com/office/officeart/2018/5/layout/IconCircleLabelList"/>
    <dgm:cxn modelId="{5B0399EE-0756-4114-8EC1-33091EA8B4C2}" type="presParOf" srcId="{35BFCA4B-D932-4ED0-9C13-CF411E10D275}" destId="{915118CC-6034-4170-9319-615DBD7AFB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275A21-F72F-4336-B87F-3FE6E3BE582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8FADBD7-9106-4AA4-9A00-4D2E58C59DA1}">
      <dgm:prSet/>
      <dgm:spPr/>
      <dgm:t>
        <a:bodyPr/>
        <a:lstStyle/>
        <a:p>
          <a:r>
            <a:rPr lang="en-US"/>
            <a:t>Unclear how 3D printing compares to current solutions.</a:t>
          </a:r>
        </a:p>
      </dgm:t>
    </dgm:pt>
    <dgm:pt modelId="{C8824B9E-391F-4E34-9974-53204D4A530C}" type="parTrans" cxnId="{828D048E-C669-4FF8-9DB5-0B7CE3D14E37}">
      <dgm:prSet/>
      <dgm:spPr/>
      <dgm:t>
        <a:bodyPr/>
        <a:lstStyle/>
        <a:p>
          <a:endParaRPr lang="en-US"/>
        </a:p>
      </dgm:t>
    </dgm:pt>
    <dgm:pt modelId="{A02FD342-CD92-4A1F-840E-792BCC9A538A}" type="sibTrans" cxnId="{828D048E-C669-4FF8-9DB5-0B7CE3D14E37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E90E9FD7-300E-44A8-981A-6AAA1BC97FF9}">
      <dgm:prSet/>
      <dgm:spPr/>
      <dgm:t>
        <a:bodyPr/>
        <a:lstStyle/>
        <a:p>
          <a:r>
            <a:rPr lang="en-US"/>
            <a:t>Clear hype and adoption status.</a:t>
          </a:r>
        </a:p>
      </dgm:t>
    </dgm:pt>
    <dgm:pt modelId="{8F1588E9-7930-454E-BF3E-3D0A00F3394C}" type="parTrans" cxnId="{06723EFF-4E72-49A7-BE84-782E54F33DA9}">
      <dgm:prSet/>
      <dgm:spPr/>
      <dgm:t>
        <a:bodyPr/>
        <a:lstStyle/>
        <a:p>
          <a:endParaRPr lang="en-US"/>
        </a:p>
      </dgm:t>
    </dgm:pt>
    <dgm:pt modelId="{F0446823-0050-4A87-A13E-79201CE90AC9}" type="sibTrans" cxnId="{06723EFF-4E72-49A7-BE84-782E54F33DA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FC8A8DCF-C550-4366-BF8C-8913C3EABE2B}">
      <dgm:prSet/>
      <dgm:spPr/>
      <dgm:t>
        <a:bodyPr/>
        <a:lstStyle/>
        <a:p>
          <a:r>
            <a:rPr lang="en-US"/>
            <a:t>Unclear value network and domain.</a:t>
          </a:r>
        </a:p>
      </dgm:t>
    </dgm:pt>
    <dgm:pt modelId="{D035930D-6840-4F60-9870-81DCD3F1C20D}" type="parTrans" cxnId="{0B5EFC8D-FD16-4655-BD15-FD9A408C6A93}">
      <dgm:prSet/>
      <dgm:spPr/>
      <dgm:t>
        <a:bodyPr/>
        <a:lstStyle/>
        <a:p>
          <a:endParaRPr lang="en-US"/>
        </a:p>
      </dgm:t>
    </dgm:pt>
    <dgm:pt modelId="{24DAF7B6-8D04-468B-B31B-C4EBA57225B9}" type="sibTrans" cxnId="{0B5EFC8D-FD16-4655-BD15-FD9A408C6A9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CD325D66-7FC8-4C0C-82CE-A872EC75D083}">
      <dgm:prSet/>
      <dgm:spPr/>
      <dgm:t>
        <a:bodyPr/>
        <a:lstStyle/>
        <a:p>
          <a:r>
            <a:rPr lang="en-US"/>
            <a:t>Clear recommendation to adopt.</a:t>
          </a:r>
        </a:p>
      </dgm:t>
    </dgm:pt>
    <dgm:pt modelId="{9E50A33A-ABA8-45F2-90E8-A7432375B2A4}" type="parTrans" cxnId="{6EFCCA06-E238-4AE7-96DB-8AF23D890286}">
      <dgm:prSet/>
      <dgm:spPr/>
      <dgm:t>
        <a:bodyPr/>
        <a:lstStyle/>
        <a:p>
          <a:endParaRPr lang="en-US"/>
        </a:p>
      </dgm:t>
    </dgm:pt>
    <dgm:pt modelId="{E2541789-3B32-4C91-9221-33E5ACB1F06E}" type="sibTrans" cxnId="{6EFCCA06-E238-4AE7-96DB-8AF23D890286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39A2C6D0-26EA-420A-AB19-0743F9E54AE8}" type="pres">
      <dgm:prSet presAssocID="{4E275A21-F72F-4336-B87F-3FE6E3BE5823}" presName="Name0" presStyleCnt="0">
        <dgm:presLayoutVars>
          <dgm:animLvl val="lvl"/>
          <dgm:resizeHandles val="exact"/>
        </dgm:presLayoutVars>
      </dgm:prSet>
      <dgm:spPr/>
    </dgm:pt>
    <dgm:pt modelId="{35984B88-BD1A-4680-BF72-8FA018B3D13E}" type="pres">
      <dgm:prSet presAssocID="{B8FADBD7-9106-4AA4-9A00-4D2E58C59DA1}" presName="compositeNode" presStyleCnt="0">
        <dgm:presLayoutVars>
          <dgm:bulletEnabled val="1"/>
        </dgm:presLayoutVars>
      </dgm:prSet>
      <dgm:spPr/>
    </dgm:pt>
    <dgm:pt modelId="{DD190CA5-7954-4A10-8B70-CAB1A2A3A9C1}" type="pres">
      <dgm:prSet presAssocID="{B8FADBD7-9106-4AA4-9A00-4D2E58C59DA1}" presName="bgRect" presStyleLbl="alignNode1" presStyleIdx="0" presStyleCnt="4"/>
      <dgm:spPr/>
    </dgm:pt>
    <dgm:pt modelId="{2DADE5EE-6F79-445B-B070-6E9E1207884E}" type="pres">
      <dgm:prSet presAssocID="{A02FD342-CD92-4A1F-840E-792BCC9A538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FBCC511-731C-4E84-B68B-979AC50B9256}" type="pres">
      <dgm:prSet presAssocID="{B8FADBD7-9106-4AA4-9A00-4D2E58C59DA1}" presName="nodeRect" presStyleLbl="alignNode1" presStyleIdx="0" presStyleCnt="4">
        <dgm:presLayoutVars>
          <dgm:bulletEnabled val="1"/>
        </dgm:presLayoutVars>
      </dgm:prSet>
      <dgm:spPr/>
    </dgm:pt>
    <dgm:pt modelId="{7E890F17-E713-4483-9646-941A8A965BA7}" type="pres">
      <dgm:prSet presAssocID="{A02FD342-CD92-4A1F-840E-792BCC9A538A}" presName="sibTrans" presStyleCnt="0"/>
      <dgm:spPr/>
    </dgm:pt>
    <dgm:pt modelId="{46604E0A-9A69-4D2E-AC76-EF54410C3C5B}" type="pres">
      <dgm:prSet presAssocID="{E90E9FD7-300E-44A8-981A-6AAA1BC97FF9}" presName="compositeNode" presStyleCnt="0">
        <dgm:presLayoutVars>
          <dgm:bulletEnabled val="1"/>
        </dgm:presLayoutVars>
      </dgm:prSet>
      <dgm:spPr/>
    </dgm:pt>
    <dgm:pt modelId="{DACBF3A9-BE29-4000-BAF6-92E3AD213F34}" type="pres">
      <dgm:prSet presAssocID="{E90E9FD7-300E-44A8-981A-6AAA1BC97FF9}" presName="bgRect" presStyleLbl="alignNode1" presStyleIdx="1" presStyleCnt="4"/>
      <dgm:spPr/>
    </dgm:pt>
    <dgm:pt modelId="{933D7DF6-8CBC-43A7-96AE-F921FE96195E}" type="pres">
      <dgm:prSet presAssocID="{F0446823-0050-4A87-A13E-79201CE90AC9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B458B74-9F71-4E04-A60F-0AE0F2D74046}" type="pres">
      <dgm:prSet presAssocID="{E90E9FD7-300E-44A8-981A-6AAA1BC97FF9}" presName="nodeRect" presStyleLbl="alignNode1" presStyleIdx="1" presStyleCnt="4">
        <dgm:presLayoutVars>
          <dgm:bulletEnabled val="1"/>
        </dgm:presLayoutVars>
      </dgm:prSet>
      <dgm:spPr/>
    </dgm:pt>
    <dgm:pt modelId="{C68F69A5-0FD8-41FD-B103-C1A910B5E566}" type="pres">
      <dgm:prSet presAssocID="{F0446823-0050-4A87-A13E-79201CE90AC9}" presName="sibTrans" presStyleCnt="0"/>
      <dgm:spPr/>
    </dgm:pt>
    <dgm:pt modelId="{F4FF7960-98B4-4737-AE19-99ED3D9EB47F}" type="pres">
      <dgm:prSet presAssocID="{FC8A8DCF-C550-4366-BF8C-8913C3EABE2B}" presName="compositeNode" presStyleCnt="0">
        <dgm:presLayoutVars>
          <dgm:bulletEnabled val="1"/>
        </dgm:presLayoutVars>
      </dgm:prSet>
      <dgm:spPr/>
    </dgm:pt>
    <dgm:pt modelId="{44C489D8-DFF5-4C56-901C-DFB632FE88B0}" type="pres">
      <dgm:prSet presAssocID="{FC8A8DCF-C550-4366-BF8C-8913C3EABE2B}" presName="bgRect" presStyleLbl="alignNode1" presStyleIdx="2" presStyleCnt="4"/>
      <dgm:spPr/>
    </dgm:pt>
    <dgm:pt modelId="{EF35CFE4-EF55-48EF-9464-ACE8A9070F3D}" type="pres">
      <dgm:prSet presAssocID="{24DAF7B6-8D04-468B-B31B-C4EBA57225B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FBB0815-D298-45A3-A541-794E517A0330}" type="pres">
      <dgm:prSet presAssocID="{FC8A8DCF-C550-4366-BF8C-8913C3EABE2B}" presName="nodeRect" presStyleLbl="alignNode1" presStyleIdx="2" presStyleCnt="4">
        <dgm:presLayoutVars>
          <dgm:bulletEnabled val="1"/>
        </dgm:presLayoutVars>
      </dgm:prSet>
      <dgm:spPr/>
    </dgm:pt>
    <dgm:pt modelId="{C23A5126-D486-4D2A-AE9B-BA7B23603805}" type="pres">
      <dgm:prSet presAssocID="{24DAF7B6-8D04-468B-B31B-C4EBA57225B9}" presName="sibTrans" presStyleCnt="0"/>
      <dgm:spPr/>
    </dgm:pt>
    <dgm:pt modelId="{A86962A2-4A44-430B-9DE5-BFB821944284}" type="pres">
      <dgm:prSet presAssocID="{CD325D66-7FC8-4C0C-82CE-A872EC75D083}" presName="compositeNode" presStyleCnt="0">
        <dgm:presLayoutVars>
          <dgm:bulletEnabled val="1"/>
        </dgm:presLayoutVars>
      </dgm:prSet>
      <dgm:spPr/>
    </dgm:pt>
    <dgm:pt modelId="{B85E4CEB-FB75-48AF-B57E-9100A3C39D49}" type="pres">
      <dgm:prSet presAssocID="{CD325D66-7FC8-4C0C-82CE-A872EC75D083}" presName="bgRect" presStyleLbl="alignNode1" presStyleIdx="3" presStyleCnt="4"/>
      <dgm:spPr/>
    </dgm:pt>
    <dgm:pt modelId="{D58647CB-DA79-4615-86C7-E20D2125EE72}" type="pres">
      <dgm:prSet presAssocID="{E2541789-3B32-4C91-9221-33E5ACB1F06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73794E8-A08A-4811-ABDE-B12564A3757D}" type="pres">
      <dgm:prSet presAssocID="{CD325D66-7FC8-4C0C-82CE-A872EC75D083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6EFCCA06-E238-4AE7-96DB-8AF23D890286}" srcId="{4E275A21-F72F-4336-B87F-3FE6E3BE5823}" destId="{CD325D66-7FC8-4C0C-82CE-A872EC75D083}" srcOrd="3" destOrd="0" parTransId="{9E50A33A-ABA8-45F2-90E8-A7432375B2A4}" sibTransId="{E2541789-3B32-4C91-9221-33E5ACB1F06E}"/>
    <dgm:cxn modelId="{3DC74E0B-C343-4ED4-BE07-E9B74D0E0414}" type="presOf" srcId="{A02FD342-CD92-4A1F-840E-792BCC9A538A}" destId="{2DADE5EE-6F79-445B-B070-6E9E1207884E}" srcOrd="0" destOrd="0" presId="urn:microsoft.com/office/officeart/2016/7/layout/LinearBlockProcessNumbered"/>
    <dgm:cxn modelId="{03642812-8297-4D58-8C8E-D17280066577}" type="presOf" srcId="{FC8A8DCF-C550-4366-BF8C-8913C3EABE2B}" destId="{5FBB0815-D298-45A3-A541-794E517A0330}" srcOrd="1" destOrd="0" presId="urn:microsoft.com/office/officeart/2016/7/layout/LinearBlockProcessNumbered"/>
    <dgm:cxn modelId="{C7D0BB21-5315-488D-B169-8AFA5AA74BF1}" type="presOf" srcId="{CD325D66-7FC8-4C0C-82CE-A872EC75D083}" destId="{B85E4CEB-FB75-48AF-B57E-9100A3C39D49}" srcOrd="0" destOrd="0" presId="urn:microsoft.com/office/officeart/2016/7/layout/LinearBlockProcessNumbered"/>
    <dgm:cxn modelId="{7F48F663-B2EA-479C-8CD8-B23222C6AAB9}" type="presOf" srcId="{4E275A21-F72F-4336-B87F-3FE6E3BE5823}" destId="{39A2C6D0-26EA-420A-AB19-0743F9E54AE8}" srcOrd="0" destOrd="0" presId="urn:microsoft.com/office/officeart/2016/7/layout/LinearBlockProcessNumbered"/>
    <dgm:cxn modelId="{4895FD81-A603-444C-9623-2B2F408B56BF}" type="presOf" srcId="{24DAF7B6-8D04-468B-B31B-C4EBA57225B9}" destId="{EF35CFE4-EF55-48EF-9464-ACE8A9070F3D}" srcOrd="0" destOrd="0" presId="urn:microsoft.com/office/officeart/2016/7/layout/LinearBlockProcessNumbered"/>
    <dgm:cxn modelId="{0B5EFC8D-FD16-4655-BD15-FD9A408C6A93}" srcId="{4E275A21-F72F-4336-B87F-3FE6E3BE5823}" destId="{FC8A8DCF-C550-4366-BF8C-8913C3EABE2B}" srcOrd="2" destOrd="0" parTransId="{D035930D-6840-4F60-9870-81DCD3F1C20D}" sibTransId="{24DAF7B6-8D04-468B-B31B-C4EBA57225B9}"/>
    <dgm:cxn modelId="{828D048E-C669-4FF8-9DB5-0B7CE3D14E37}" srcId="{4E275A21-F72F-4336-B87F-3FE6E3BE5823}" destId="{B8FADBD7-9106-4AA4-9A00-4D2E58C59DA1}" srcOrd="0" destOrd="0" parTransId="{C8824B9E-391F-4E34-9974-53204D4A530C}" sibTransId="{A02FD342-CD92-4A1F-840E-792BCC9A538A}"/>
    <dgm:cxn modelId="{FD054CA7-F25F-4E27-B5C0-97D7D20ACE02}" type="presOf" srcId="{E90E9FD7-300E-44A8-981A-6AAA1BC97FF9}" destId="{DACBF3A9-BE29-4000-BAF6-92E3AD213F34}" srcOrd="0" destOrd="0" presId="urn:microsoft.com/office/officeart/2016/7/layout/LinearBlockProcessNumbered"/>
    <dgm:cxn modelId="{C05426AD-08B4-420A-B1D2-1ED18E91CB09}" type="presOf" srcId="{CD325D66-7FC8-4C0C-82CE-A872EC75D083}" destId="{F73794E8-A08A-4811-ABDE-B12564A3757D}" srcOrd="1" destOrd="0" presId="urn:microsoft.com/office/officeart/2016/7/layout/LinearBlockProcessNumbered"/>
    <dgm:cxn modelId="{115F9BAD-BD11-4D45-87B8-A22479E34163}" type="presOf" srcId="{F0446823-0050-4A87-A13E-79201CE90AC9}" destId="{933D7DF6-8CBC-43A7-96AE-F921FE96195E}" srcOrd="0" destOrd="0" presId="urn:microsoft.com/office/officeart/2016/7/layout/LinearBlockProcessNumbered"/>
    <dgm:cxn modelId="{DE3F72B6-BE39-4821-BEC8-BC4A4D3EEC4B}" type="presOf" srcId="{E2541789-3B32-4C91-9221-33E5ACB1F06E}" destId="{D58647CB-DA79-4615-86C7-E20D2125EE72}" srcOrd="0" destOrd="0" presId="urn:microsoft.com/office/officeart/2016/7/layout/LinearBlockProcessNumbered"/>
    <dgm:cxn modelId="{C1DEBCC5-93E4-4DE1-B1FD-565EE30D2167}" type="presOf" srcId="{E90E9FD7-300E-44A8-981A-6AAA1BC97FF9}" destId="{3B458B74-9F71-4E04-A60F-0AE0F2D74046}" srcOrd="1" destOrd="0" presId="urn:microsoft.com/office/officeart/2016/7/layout/LinearBlockProcessNumbered"/>
    <dgm:cxn modelId="{0743F8D8-50E3-46C6-9D6F-7A60CEC5BDB8}" type="presOf" srcId="{B8FADBD7-9106-4AA4-9A00-4D2E58C59DA1}" destId="{4FBCC511-731C-4E84-B68B-979AC50B9256}" srcOrd="1" destOrd="0" presId="urn:microsoft.com/office/officeart/2016/7/layout/LinearBlockProcessNumbered"/>
    <dgm:cxn modelId="{EC5B89F3-9DE0-4C7C-80C4-A8C044D33D71}" type="presOf" srcId="{FC8A8DCF-C550-4366-BF8C-8913C3EABE2B}" destId="{44C489D8-DFF5-4C56-901C-DFB632FE88B0}" srcOrd="0" destOrd="0" presId="urn:microsoft.com/office/officeart/2016/7/layout/LinearBlockProcessNumbered"/>
    <dgm:cxn modelId="{06723EFF-4E72-49A7-BE84-782E54F33DA9}" srcId="{4E275A21-F72F-4336-B87F-3FE6E3BE5823}" destId="{E90E9FD7-300E-44A8-981A-6AAA1BC97FF9}" srcOrd="1" destOrd="0" parTransId="{8F1588E9-7930-454E-BF3E-3D0A00F3394C}" sibTransId="{F0446823-0050-4A87-A13E-79201CE90AC9}"/>
    <dgm:cxn modelId="{501C48FF-5154-44E3-AE42-599116D1E7C6}" type="presOf" srcId="{B8FADBD7-9106-4AA4-9A00-4D2E58C59DA1}" destId="{DD190CA5-7954-4A10-8B70-CAB1A2A3A9C1}" srcOrd="0" destOrd="0" presId="urn:microsoft.com/office/officeart/2016/7/layout/LinearBlockProcessNumbered"/>
    <dgm:cxn modelId="{B979A1D3-EEAD-4AAC-B063-F0B9CB8B2BF4}" type="presParOf" srcId="{39A2C6D0-26EA-420A-AB19-0743F9E54AE8}" destId="{35984B88-BD1A-4680-BF72-8FA018B3D13E}" srcOrd="0" destOrd="0" presId="urn:microsoft.com/office/officeart/2016/7/layout/LinearBlockProcessNumbered"/>
    <dgm:cxn modelId="{F8AC8829-240D-42B0-AB95-062AEDC1F45F}" type="presParOf" srcId="{35984B88-BD1A-4680-BF72-8FA018B3D13E}" destId="{DD190CA5-7954-4A10-8B70-CAB1A2A3A9C1}" srcOrd="0" destOrd="0" presId="urn:microsoft.com/office/officeart/2016/7/layout/LinearBlockProcessNumbered"/>
    <dgm:cxn modelId="{925CA65C-42A4-47A1-9C9C-7A70885244C2}" type="presParOf" srcId="{35984B88-BD1A-4680-BF72-8FA018B3D13E}" destId="{2DADE5EE-6F79-445B-B070-6E9E1207884E}" srcOrd="1" destOrd="0" presId="urn:microsoft.com/office/officeart/2016/7/layout/LinearBlockProcessNumbered"/>
    <dgm:cxn modelId="{F94C1B44-5ACA-49CF-9764-3B34754015AF}" type="presParOf" srcId="{35984B88-BD1A-4680-BF72-8FA018B3D13E}" destId="{4FBCC511-731C-4E84-B68B-979AC50B9256}" srcOrd="2" destOrd="0" presId="urn:microsoft.com/office/officeart/2016/7/layout/LinearBlockProcessNumbered"/>
    <dgm:cxn modelId="{E9AE2488-3E2F-47FC-BF43-13E7C6E856FB}" type="presParOf" srcId="{39A2C6D0-26EA-420A-AB19-0743F9E54AE8}" destId="{7E890F17-E713-4483-9646-941A8A965BA7}" srcOrd="1" destOrd="0" presId="urn:microsoft.com/office/officeart/2016/7/layout/LinearBlockProcessNumbered"/>
    <dgm:cxn modelId="{08CE3881-E641-4821-A2B2-4791516EF517}" type="presParOf" srcId="{39A2C6D0-26EA-420A-AB19-0743F9E54AE8}" destId="{46604E0A-9A69-4D2E-AC76-EF54410C3C5B}" srcOrd="2" destOrd="0" presId="urn:microsoft.com/office/officeart/2016/7/layout/LinearBlockProcessNumbered"/>
    <dgm:cxn modelId="{237411CC-D0AC-436F-97FB-1A40C49A82C5}" type="presParOf" srcId="{46604E0A-9A69-4D2E-AC76-EF54410C3C5B}" destId="{DACBF3A9-BE29-4000-BAF6-92E3AD213F34}" srcOrd="0" destOrd="0" presId="urn:microsoft.com/office/officeart/2016/7/layout/LinearBlockProcessNumbered"/>
    <dgm:cxn modelId="{0073C976-E913-4696-BDE1-AD5EF3F53548}" type="presParOf" srcId="{46604E0A-9A69-4D2E-AC76-EF54410C3C5B}" destId="{933D7DF6-8CBC-43A7-96AE-F921FE96195E}" srcOrd="1" destOrd="0" presId="urn:microsoft.com/office/officeart/2016/7/layout/LinearBlockProcessNumbered"/>
    <dgm:cxn modelId="{B5C0F34C-92A5-4527-926B-A6E9C647FEC6}" type="presParOf" srcId="{46604E0A-9A69-4D2E-AC76-EF54410C3C5B}" destId="{3B458B74-9F71-4E04-A60F-0AE0F2D74046}" srcOrd="2" destOrd="0" presId="urn:microsoft.com/office/officeart/2016/7/layout/LinearBlockProcessNumbered"/>
    <dgm:cxn modelId="{28D84A86-4862-4D96-B494-5BB43CF18B7F}" type="presParOf" srcId="{39A2C6D0-26EA-420A-AB19-0743F9E54AE8}" destId="{C68F69A5-0FD8-41FD-B103-C1A910B5E566}" srcOrd="3" destOrd="0" presId="urn:microsoft.com/office/officeart/2016/7/layout/LinearBlockProcessNumbered"/>
    <dgm:cxn modelId="{F444FC25-214F-4770-9D8C-A6E8F1B692BB}" type="presParOf" srcId="{39A2C6D0-26EA-420A-AB19-0743F9E54AE8}" destId="{F4FF7960-98B4-4737-AE19-99ED3D9EB47F}" srcOrd="4" destOrd="0" presId="urn:microsoft.com/office/officeart/2016/7/layout/LinearBlockProcessNumbered"/>
    <dgm:cxn modelId="{25AC51B1-819C-4E64-97E3-DEAAEBA6C03A}" type="presParOf" srcId="{F4FF7960-98B4-4737-AE19-99ED3D9EB47F}" destId="{44C489D8-DFF5-4C56-901C-DFB632FE88B0}" srcOrd="0" destOrd="0" presId="urn:microsoft.com/office/officeart/2016/7/layout/LinearBlockProcessNumbered"/>
    <dgm:cxn modelId="{6463F8B1-E871-42EB-8CBD-B943CEE48718}" type="presParOf" srcId="{F4FF7960-98B4-4737-AE19-99ED3D9EB47F}" destId="{EF35CFE4-EF55-48EF-9464-ACE8A9070F3D}" srcOrd="1" destOrd="0" presId="urn:microsoft.com/office/officeart/2016/7/layout/LinearBlockProcessNumbered"/>
    <dgm:cxn modelId="{796C5F86-DF8F-4E7C-BB76-7B3FEC2389DF}" type="presParOf" srcId="{F4FF7960-98B4-4737-AE19-99ED3D9EB47F}" destId="{5FBB0815-D298-45A3-A541-794E517A0330}" srcOrd="2" destOrd="0" presId="urn:microsoft.com/office/officeart/2016/7/layout/LinearBlockProcessNumbered"/>
    <dgm:cxn modelId="{6084C81E-F625-47DF-90E5-52A6D8D87542}" type="presParOf" srcId="{39A2C6D0-26EA-420A-AB19-0743F9E54AE8}" destId="{C23A5126-D486-4D2A-AE9B-BA7B23603805}" srcOrd="5" destOrd="0" presId="urn:microsoft.com/office/officeart/2016/7/layout/LinearBlockProcessNumbered"/>
    <dgm:cxn modelId="{82220C04-5BBD-4607-AD68-2AA9659EC471}" type="presParOf" srcId="{39A2C6D0-26EA-420A-AB19-0743F9E54AE8}" destId="{A86962A2-4A44-430B-9DE5-BFB821944284}" srcOrd="6" destOrd="0" presId="urn:microsoft.com/office/officeart/2016/7/layout/LinearBlockProcessNumbered"/>
    <dgm:cxn modelId="{FEEAA825-E2C1-4CA1-BB4C-C6DE7BC1E8E4}" type="presParOf" srcId="{A86962A2-4A44-430B-9DE5-BFB821944284}" destId="{B85E4CEB-FB75-48AF-B57E-9100A3C39D49}" srcOrd="0" destOrd="0" presId="urn:microsoft.com/office/officeart/2016/7/layout/LinearBlockProcessNumbered"/>
    <dgm:cxn modelId="{2017081C-7E8D-4433-9163-FF05B76B3CC3}" type="presParOf" srcId="{A86962A2-4A44-430B-9DE5-BFB821944284}" destId="{D58647CB-DA79-4615-86C7-E20D2125EE72}" srcOrd="1" destOrd="0" presId="urn:microsoft.com/office/officeart/2016/7/layout/LinearBlockProcessNumbered"/>
    <dgm:cxn modelId="{1FE226F3-94F9-4576-ABBB-E6A37DEBE15B}" type="presParOf" srcId="{A86962A2-4A44-430B-9DE5-BFB821944284}" destId="{F73794E8-A08A-4811-ABDE-B12564A3757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A6B837-992A-408C-B32C-678FC2365CE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ACBA161-DA4A-42A2-8173-CBCED4F519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Clear rollout concept.</a:t>
          </a:r>
        </a:p>
      </dgm:t>
    </dgm:pt>
    <dgm:pt modelId="{96BB90F6-224A-4872-932B-FB50BA63D0D2}" type="parTrans" cxnId="{A8BB3693-3C31-4AA2-AEFA-98D9546E2286}">
      <dgm:prSet/>
      <dgm:spPr/>
      <dgm:t>
        <a:bodyPr/>
        <a:lstStyle/>
        <a:p>
          <a:endParaRPr lang="en-US"/>
        </a:p>
      </dgm:t>
    </dgm:pt>
    <dgm:pt modelId="{6687474C-4A71-4BE7-9231-4A7EC114A882}" type="sibTrans" cxnId="{A8BB3693-3C31-4AA2-AEFA-98D9546E2286}">
      <dgm:prSet/>
      <dgm:spPr/>
      <dgm:t>
        <a:bodyPr/>
        <a:lstStyle/>
        <a:p>
          <a:endParaRPr lang="en-US"/>
        </a:p>
      </dgm:t>
    </dgm:pt>
    <dgm:pt modelId="{D9094751-7757-4DA3-AB84-F907EBDE9C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Unclear value network and domain.</a:t>
          </a:r>
        </a:p>
      </dgm:t>
    </dgm:pt>
    <dgm:pt modelId="{F854409D-032F-48EE-83B5-A433E4F7C593}" type="parTrans" cxnId="{55D3379C-412C-4A43-846F-845E28E7D5F0}">
      <dgm:prSet/>
      <dgm:spPr/>
      <dgm:t>
        <a:bodyPr/>
        <a:lstStyle/>
        <a:p>
          <a:endParaRPr lang="en-US"/>
        </a:p>
      </dgm:t>
    </dgm:pt>
    <dgm:pt modelId="{3184B7DA-182E-4E88-8DC8-FCBD52AF95A5}" type="sibTrans" cxnId="{55D3379C-412C-4A43-846F-845E28E7D5F0}">
      <dgm:prSet/>
      <dgm:spPr/>
      <dgm:t>
        <a:bodyPr/>
        <a:lstStyle/>
        <a:p>
          <a:endParaRPr lang="en-US"/>
        </a:p>
      </dgm:t>
    </dgm:pt>
    <dgm:pt modelId="{858147BD-451D-48DD-8BA0-C1857F82EA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Clear hype and adoption status.</a:t>
          </a:r>
        </a:p>
      </dgm:t>
    </dgm:pt>
    <dgm:pt modelId="{916DC25E-CD6E-42F7-B211-31221E9391B1}" type="parTrans" cxnId="{C007EDE4-0935-4A25-86CF-287A3F11018B}">
      <dgm:prSet/>
      <dgm:spPr/>
      <dgm:t>
        <a:bodyPr/>
        <a:lstStyle/>
        <a:p>
          <a:endParaRPr lang="en-US"/>
        </a:p>
      </dgm:t>
    </dgm:pt>
    <dgm:pt modelId="{42B03299-7987-4C1B-876F-87C5E8DD547D}" type="sibTrans" cxnId="{C007EDE4-0935-4A25-86CF-287A3F11018B}">
      <dgm:prSet/>
      <dgm:spPr/>
      <dgm:t>
        <a:bodyPr/>
        <a:lstStyle/>
        <a:p>
          <a:endParaRPr lang="en-US"/>
        </a:p>
      </dgm:t>
    </dgm:pt>
    <dgm:pt modelId="{EE1431B7-074A-44B6-A5CE-CEE35F47F9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Unclear proposed adoption timeline.</a:t>
          </a:r>
        </a:p>
      </dgm:t>
    </dgm:pt>
    <dgm:pt modelId="{3AF3D669-A36B-4115-AD99-D3C7298AC342}" type="parTrans" cxnId="{9E1BF1CA-5575-447E-8650-E780FF4AC8FD}">
      <dgm:prSet/>
      <dgm:spPr/>
      <dgm:t>
        <a:bodyPr/>
        <a:lstStyle/>
        <a:p>
          <a:endParaRPr lang="en-US"/>
        </a:p>
      </dgm:t>
    </dgm:pt>
    <dgm:pt modelId="{A940C547-6001-4D06-A8E6-6ED99BBBB766}" type="sibTrans" cxnId="{9E1BF1CA-5575-447E-8650-E780FF4AC8FD}">
      <dgm:prSet/>
      <dgm:spPr/>
      <dgm:t>
        <a:bodyPr/>
        <a:lstStyle/>
        <a:p>
          <a:endParaRPr lang="en-US"/>
        </a:p>
      </dgm:t>
    </dgm:pt>
    <dgm:pt modelId="{D93CD0BB-B60C-48A4-B02F-E7C904F09830}" type="pres">
      <dgm:prSet presAssocID="{08A6B837-992A-408C-B32C-678FC2365CE9}" presName="root" presStyleCnt="0">
        <dgm:presLayoutVars>
          <dgm:dir/>
          <dgm:resizeHandles val="exact"/>
        </dgm:presLayoutVars>
      </dgm:prSet>
      <dgm:spPr/>
    </dgm:pt>
    <dgm:pt modelId="{98437BA5-FD54-4687-BDD7-90BF49ADBAE8}" type="pres">
      <dgm:prSet presAssocID="{CACBA161-DA4A-42A2-8173-CBCED4F51934}" presName="compNode" presStyleCnt="0"/>
      <dgm:spPr/>
    </dgm:pt>
    <dgm:pt modelId="{FB8979CF-E3FF-48BD-BBC0-C40FF2F0EA26}" type="pres">
      <dgm:prSet presAssocID="{CACBA161-DA4A-42A2-8173-CBCED4F5193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D72E6B2-BD3F-4BEF-86F9-E0537E6B0EE5}" type="pres">
      <dgm:prSet presAssocID="{CACBA161-DA4A-42A2-8173-CBCED4F51934}" presName="spaceRect" presStyleCnt="0"/>
      <dgm:spPr/>
    </dgm:pt>
    <dgm:pt modelId="{092E9B86-AA8A-484B-B524-C197840B121C}" type="pres">
      <dgm:prSet presAssocID="{CACBA161-DA4A-42A2-8173-CBCED4F51934}" presName="textRect" presStyleLbl="revTx" presStyleIdx="0" presStyleCnt="4">
        <dgm:presLayoutVars>
          <dgm:chMax val="1"/>
          <dgm:chPref val="1"/>
        </dgm:presLayoutVars>
      </dgm:prSet>
      <dgm:spPr/>
    </dgm:pt>
    <dgm:pt modelId="{757C2552-0F11-41F0-83A0-6E1B6368C134}" type="pres">
      <dgm:prSet presAssocID="{6687474C-4A71-4BE7-9231-4A7EC114A882}" presName="sibTrans" presStyleCnt="0"/>
      <dgm:spPr/>
    </dgm:pt>
    <dgm:pt modelId="{3CD04C7F-480B-49B4-A28C-0BE543ADDB58}" type="pres">
      <dgm:prSet presAssocID="{D9094751-7757-4DA3-AB84-F907EBDE9C4D}" presName="compNode" presStyleCnt="0"/>
      <dgm:spPr/>
    </dgm:pt>
    <dgm:pt modelId="{56B22E38-893D-4BBF-8AE7-0D73C79B148B}" type="pres">
      <dgm:prSet presAssocID="{D9094751-7757-4DA3-AB84-F907EBDE9C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C5E23233-0082-49A9-AEBD-90AC5045CA76}" type="pres">
      <dgm:prSet presAssocID="{D9094751-7757-4DA3-AB84-F907EBDE9C4D}" presName="spaceRect" presStyleCnt="0"/>
      <dgm:spPr/>
    </dgm:pt>
    <dgm:pt modelId="{97F45129-B48E-4CF1-BEA6-CCFAB203C8F0}" type="pres">
      <dgm:prSet presAssocID="{D9094751-7757-4DA3-AB84-F907EBDE9C4D}" presName="textRect" presStyleLbl="revTx" presStyleIdx="1" presStyleCnt="4">
        <dgm:presLayoutVars>
          <dgm:chMax val="1"/>
          <dgm:chPref val="1"/>
        </dgm:presLayoutVars>
      </dgm:prSet>
      <dgm:spPr/>
    </dgm:pt>
    <dgm:pt modelId="{8B52EF95-7345-4C2E-A614-176BDCBA89D9}" type="pres">
      <dgm:prSet presAssocID="{3184B7DA-182E-4E88-8DC8-FCBD52AF95A5}" presName="sibTrans" presStyleCnt="0"/>
      <dgm:spPr/>
    </dgm:pt>
    <dgm:pt modelId="{BB31172D-CD9B-4D22-BF0B-3D983C013505}" type="pres">
      <dgm:prSet presAssocID="{858147BD-451D-48DD-8BA0-C1857F82EA55}" presName="compNode" presStyleCnt="0"/>
      <dgm:spPr/>
    </dgm:pt>
    <dgm:pt modelId="{6A18DDE8-0C56-4267-8B7D-CEA31362DE7A}" type="pres">
      <dgm:prSet presAssocID="{858147BD-451D-48DD-8BA0-C1857F82EA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FDF0A3A8-DC7F-44C5-8CB7-BFC4E72EB887}" type="pres">
      <dgm:prSet presAssocID="{858147BD-451D-48DD-8BA0-C1857F82EA55}" presName="spaceRect" presStyleCnt="0"/>
      <dgm:spPr/>
    </dgm:pt>
    <dgm:pt modelId="{316B3FF2-BCB8-41E7-A11E-322493E55232}" type="pres">
      <dgm:prSet presAssocID="{858147BD-451D-48DD-8BA0-C1857F82EA55}" presName="textRect" presStyleLbl="revTx" presStyleIdx="2" presStyleCnt="4">
        <dgm:presLayoutVars>
          <dgm:chMax val="1"/>
          <dgm:chPref val="1"/>
        </dgm:presLayoutVars>
      </dgm:prSet>
      <dgm:spPr/>
    </dgm:pt>
    <dgm:pt modelId="{85DEB9AC-E824-4675-8E55-569E4A17B61E}" type="pres">
      <dgm:prSet presAssocID="{42B03299-7987-4C1B-876F-87C5E8DD547D}" presName="sibTrans" presStyleCnt="0"/>
      <dgm:spPr/>
    </dgm:pt>
    <dgm:pt modelId="{AB1CCD9E-B893-4C87-8F03-DA2B3F0E6A12}" type="pres">
      <dgm:prSet presAssocID="{EE1431B7-074A-44B6-A5CE-CEE35F47F9FB}" presName="compNode" presStyleCnt="0"/>
      <dgm:spPr/>
    </dgm:pt>
    <dgm:pt modelId="{DDD932A5-0B8A-4611-8894-A45366535032}" type="pres">
      <dgm:prSet presAssocID="{EE1431B7-074A-44B6-A5CE-CEE35F47F9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764D61C-12D7-4694-A6AC-048E91433259}" type="pres">
      <dgm:prSet presAssocID="{EE1431B7-074A-44B6-A5CE-CEE35F47F9FB}" presName="spaceRect" presStyleCnt="0"/>
      <dgm:spPr/>
    </dgm:pt>
    <dgm:pt modelId="{7DF42D55-C14A-4FC5-A384-FAA4B6E51E5C}" type="pres">
      <dgm:prSet presAssocID="{EE1431B7-074A-44B6-A5CE-CEE35F47F9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140649-0384-46F8-8581-180E088FF716}" type="presOf" srcId="{EE1431B7-074A-44B6-A5CE-CEE35F47F9FB}" destId="{7DF42D55-C14A-4FC5-A384-FAA4B6E51E5C}" srcOrd="0" destOrd="0" presId="urn:microsoft.com/office/officeart/2018/2/layout/IconLabelList"/>
    <dgm:cxn modelId="{98BC2A75-4753-427E-AE34-B5DED20CCF49}" type="presOf" srcId="{08A6B837-992A-408C-B32C-678FC2365CE9}" destId="{D93CD0BB-B60C-48A4-B02F-E7C904F09830}" srcOrd="0" destOrd="0" presId="urn:microsoft.com/office/officeart/2018/2/layout/IconLabelList"/>
    <dgm:cxn modelId="{D24F0C79-735C-44EF-B83C-25FFE1BE4B54}" type="presOf" srcId="{CACBA161-DA4A-42A2-8173-CBCED4F51934}" destId="{092E9B86-AA8A-484B-B524-C197840B121C}" srcOrd="0" destOrd="0" presId="urn:microsoft.com/office/officeart/2018/2/layout/IconLabelList"/>
    <dgm:cxn modelId="{A8BB3693-3C31-4AA2-AEFA-98D9546E2286}" srcId="{08A6B837-992A-408C-B32C-678FC2365CE9}" destId="{CACBA161-DA4A-42A2-8173-CBCED4F51934}" srcOrd="0" destOrd="0" parTransId="{96BB90F6-224A-4872-932B-FB50BA63D0D2}" sibTransId="{6687474C-4A71-4BE7-9231-4A7EC114A882}"/>
    <dgm:cxn modelId="{600B9996-61E5-4165-94C5-A5837907E910}" type="presOf" srcId="{858147BD-451D-48DD-8BA0-C1857F82EA55}" destId="{316B3FF2-BCB8-41E7-A11E-322493E55232}" srcOrd="0" destOrd="0" presId="urn:microsoft.com/office/officeart/2018/2/layout/IconLabelList"/>
    <dgm:cxn modelId="{55D3379C-412C-4A43-846F-845E28E7D5F0}" srcId="{08A6B837-992A-408C-B32C-678FC2365CE9}" destId="{D9094751-7757-4DA3-AB84-F907EBDE9C4D}" srcOrd="1" destOrd="0" parTransId="{F854409D-032F-48EE-83B5-A433E4F7C593}" sibTransId="{3184B7DA-182E-4E88-8DC8-FCBD52AF95A5}"/>
    <dgm:cxn modelId="{9E1BF1CA-5575-447E-8650-E780FF4AC8FD}" srcId="{08A6B837-992A-408C-B32C-678FC2365CE9}" destId="{EE1431B7-074A-44B6-A5CE-CEE35F47F9FB}" srcOrd="3" destOrd="0" parTransId="{3AF3D669-A36B-4115-AD99-D3C7298AC342}" sibTransId="{A940C547-6001-4D06-A8E6-6ED99BBBB766}"/>
    <dgm:cxn modelId="{C007EDE4-0935-4A25-86CF-287A3F11018B}" srcId="{08A6B837-992A-408C-B32C-678FC2365CE9}" destId="{858147BD-451D-48DD-8BA0-C1857F82EA55}" srcOrd="2" destOrd="0" parTransId="{916DC25E-CD6E-42F7-B211-31221E9391B1}" sibTransId="{42B03299-7987-4C1B-876F-87C5E8DD547D}"/>
    <dgm:cxn modelId="{9BF2C1FA-2FF4-4195-A722-6C994496785C}" type="presOf" srcId="{D9094751-7757-4DA3-AB84-F907EBDE9C4D}" destId="{97F45129-B48E-4CF1-BEA6-CCFAB203C8F0}" srcOrd="0" destOrd="0" presId="urn:microsoft.com/office/officeart/2018/2/layout/IconLabelList"/>
    <dgm:cxn modelId="{0889C915-75D3-40A9-80F2-4B2DD8C6BF37}" type="presParOf" srcId="{D93CD0BB-B60C-48A4-B02F-E7C904F09830}" destId="{98437BA5-FD54-4687-BDD7-90BF49ADBAE8}" srcOrd="0" destOrd="0" presId="urn:microsoft.com/office/officeart/2018/2/layout/IconLabelList"/>
    <dgm:cxn modelId="{101F9B26-7BAA-4862-A122-16349E7CAB79}" type="presParOf" srcId="{98437BA5-FD54-4687-BDD7-90BF49ADBAE8}" destId="{FB8979CF-E3FF-48BD-BBC0-C40FF2F0EA26}" srcOrd="0" destOrd="0" presId="urn:microsoft.com/office/officeart/2018/2/layout/IconLabelList"/>
    <dgm:cxn modelId="{256515BC-4B5A-40BE-BD1C-F726685DC8A9}" type="presParOf" srcId="{98437BA5-FD54-4687-BDD7-90BF49ADBAE8}" destId="{9D72E6B2-BD3F-4BEF-86F9-E0537E6B0EE5}" srcOrd="1" destOrd="0" presId="urn:microsoft.com/office/officeart/2018/2/layout/IconLabelList"/>
    <dgm:cxn modelId="{5543455E-CAEE-4B38-9712-7389DA7DC604}" type="presParOf" srcId="{98437BA5-FD54-4687-BDD7-90BF49ADBAE8}" destId="{092E9B86-AA8A-484B-B524-C197840B121C}" srcOrd="2" destOrd="0" presId="urn:microsoft.com/office/officeart/2018/2/layout/IconLabelList"/>
    <dgm:cxn modelId="{022014C7-B6CB-490D-B487-C8D801978F21}" type="presParOf" srcId="{D93CD0BB-B60C-48A4-B02F-E7C904F09830}" destId="{757C2552-0F11-41F0-83A0-6E1B6368C134}" srcOrd="1" destOrd="0" presId="urn:microsoft.com/office/officeart/2018/2/layout/IconLabelList"/>
    <dgm:cxn modelId="{74A37649-B3B1-40F9-892F-BA318B088C87}" type="presParOf" srcId="{D93CD0BB-B60C-48A4-B02F-E7C904F09830}" destId="{3CD04C7F-480B-49B4-A28C-0BE543ADDB58}" srcOrd="2" destOrd="0" presId="urn:microsoft.com/office/officeart/2018/2/layout/IconLabelList"/>
    <dgm:cxn modelId="{E88AF1A2-8F11-4E04-AF59-8DC3A12D34EA}" type="presParOf" srcId="{3CD04C7F-480B-49B4-A28C-0BE543ADDB58}" destId="{56B22E38-893D-4BBF-8AE7-0D73C79B148B}" srcOrd="0" destOrd="0" presId="urn:microsoft.com/office/officeart/2018/2/layout/IconLabelList"/>
    <dgm:cxn modelId="{439445DD-641E-4191-8A44-5CB8E19D1AD9}" type="presParOf" srcId="{3CD04C7F-480B-49B4-A28C-0BE543ADDB58}" destId="{C5E23233-0082-49A9-AEBD-90AC5045CA76}" srcOrd="1" destOrd="0" presId="urn:microsoft.com/office/officeart/2018/2/layout/IconLabelList"/>
    <dgm:cxn modelId="{6E2A6855-6883-4E02-A4F7-0A3931C98307}" type="presParOf" srcId="{3CD04C7F-480B-49B4-A28C-0BE543ADDB58}" destId="{97F45129-B48E-4CF1-BEA6-CCFAB203C8F0}" srcOrd="2" destOrd="0" presId="urn:microsoft.com/office/officeart/2018/2/layout/IconLabelList"/>
    <dgm:cxn modelId="{FA4D8C2A-E869-427D-9B73-10BBD7A4AD93}" type="presParOf" srcId="{D93CD0BB-B60C-48A4-B02F-E7C904F09830}" destId="{8B52EF95-7345-4C2E-A614-176BDCBA89D9}" srcOrd="3" destOrd="0" presId="urn:microsoft.com/office/officeart/2018/2/layout/IconLabelList"/>
    <dgm:cxn modelId="{9A2FE353-E94B-4619-A2B3-7223867CA8E0}" type="presParOf" srcId="{D93CD0BB-B60C-48A4-B02F-E7C904F09830}" destId="{BB31172D-CD9B-4D22-BF0B-3D983C013505}" srcOrd="4" destOrd="0" presId="urn:microsoft.com/office/officeart/2018/2/layout/IconLabelList"/>
    <dgm:cxn modelId="{52F32FC8-6BCB-4265-986C-71B596214508}" type="presParOf" srcId="{BB31172D-CD9B-4D22-BF0B-3D983C013505}" destId="{6A18DDE8-0C56-4267-8B7D-CEA31362DE7A}" srcOrd="0" destOrd="0" presId="urn:microsoft.com/office/officeart/2018/2/layout/IconLabelList"/>
    <dgm:cxn modelId="{16F91EA0-DB63-4D1D-9E34-15935A87BDEE}" type="presParOf" srcId="{BB31172D-CD9B-4D22-BF0B-3D983C013505}" destId="{FDF0A3A8-DC7F-44C5-8CB7-BFC4E72EB887}" srcOrd="1" destOrd="0" presId="urn:microsoft.com/office/officeart/2018/2/layout/IconLabelList"/>
    <dgm:cxn modelId="{4C57E5B6-05BE-4FF2-A2DA-6A63FDBE4E3F}" type="presParOf" srcId="{BB31172D-CD9B-4D22-BF0B-3D983C013505}" destId="{316B3FF2-BCB8-41E7-A11E-322493E55232}" srcOrd="2" destOrd="0" presId="urn:microsoft.com/office/officeart/2018/2/layout/IconLabelList"/>
    <dgm:cxn modelId="{E2E27494-35A0-42BE-96E3-D643EA5C1E21}" type="presParOf" srcId="{D93CD0BB-B60C-48A4-B02F-E7C904F09830}" destId="{85DEB9AC-E824-4675-8E55-569E4A17B61E}" srcOrd="5" destOrd="0" presId="urn:microsoft.com/office/officeart/2018/2/layout/IconLabelList"/>
    <dgm:cxn modelId="{2029F0A3-066F-4D29-AC28-E15D38380934}" type="presParOf" srcId="{D93CD0BB-B60C-48A4-B02F-E7C904F09830}" destId="{AB1CCD9E-B893-4C87-8F03-DA2B3F0E6A12}" srcOrd="6" destOrd="0" presId="urn:microsoft.com/office/officeart/2018/2/layout/IconLabelList"/>
    <dgm:cxn modelId="{3DDB23DC-566A-4834-AF0B-C9E89C697118}" type="presParOf" srcId="{AB1CCD9E-B893-4C87-8F03-DA2B3F0E6A12}" destId="{DDD932A5-0B8A-4611-8894-A45366535032}" srcOrd="0" destOrd="0" presId="urn:microsoft.com/office/officeart/2018/2/layout/IconLabelList"/>
    <dgm:cxn modelId="{18F50452-E076-4D1F-8ADF-449A6EC847A4}" type="presParOf" srcId="{AB1CCD9E-B893-4C87-8F03-DA2B3F0E6A12}" destId="{4764D61C-12D7-4694-A6AC-048E91433259}" srcOrd="1" destOrd="0" presId="urn:microsoft.com/office/officeart/2018/2/layout/IconLabelList"/>
    <dgm:cxn modelId="{29BCDD61-A15C-43DC-A889-EB5AC93B392F}" type="presParOf" srcId="{AB1CCD9E-B893-4C87-8F03-DA2B3F0E6A12}" destId="{7DF42D55-C14A-4FC5-A384-FAA4B6E51E5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C95A25-B38C-4384-8D4E-877BA371E7A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1064C5DE-8B42-4072-8C73-41E239B8DD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Unclear description of the technology.</a:t>
          </a:r>
        </a:p>
      </dgm:t>
    </dgm:pt>
    <dgm:pt modelId="{170C16D7-CF18-4D2E-9A26-F8C6E74FFDAC}" type="parTrans" cxnId="{3C8EE53C-433E-451F-B849-7FFF51815144}">
      <dgm:prSet/>
      <dgm:spPr/>
      <dgm:t>
        <a:bodyPr/>
        <a:lstStyle/>
        <a:p>
          <a:endParaRPr lang="en-US"/>
        </a:p>
      </dgm:t>
    </dgm:pt>
    <dgm:pt modelId="{80B52AAA-4FB0-4772-8AEE-18BDDB7BDDA2}" type="sibTrans" cxnId="{3C8EE53C-433E-451F-B849-7FFF51815144}">
      <dgm:prSet/>
      <dgm:spPr/>
      <dgm:t>
        <a:bodyPr/>
        <a:lstStyle/>
        <a:p>
          <a:endParaRPr lang="en-US"/>
        </a:p>
      </dgm:t>
    </dgm:pt>
    <dgm:pt modelId="{8896861C-3ED2-44A6-8139-E694B3471F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Clear hype and adoption status.</a:t>
          </a:r>
        </a:p>
      </dgm:t>
    </dgm:pt>
    <dgm:pt modelId="{488C041C-A2DD-42FE-8EC3-8C560B9A5CD2}" type="parTrans" cxnId="{610838DC-8102-49E2-91B1-E563F0130E51}">
      <dgm:prSet/>
      <dgm:spPr/>
      <dgm:t>
        <a:bodyPr/>
        <a:lstStyle/>
        <a:p>
          <a:endParaRPr lang="en-US"/>
        </a:p>
      </dgm:t>
    </dgm:pt>
    <dgm:pt modelId="{B8575F5B-BA4D-4476-8F38-E38180BA0357}" type="sibTrans" cxnId="{610838DC-8102-49E2-91B1-E563F0130E51}">
      <dgm:prSet/>
      <dgm:spPr/>
      <dgm:t>
        <a:bodyPr/>
        <a:lstStyle/>
        <a:p>
          <a:endParaRPr lang="en-US"/>
        </a:p>
      </dgm:t>
    </dgm:pt>
    <dgm:pt modelId="{B50AAC94-251D-4C25-A0E5-B10547FD50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Unclear value network and domain.</a:t>
          </a:r>
        </a:p>
      </dgm:t>
    </dgm:pt>
    <dgm:pt modelId="{5500D40E-CF57-43DF-837C-1EF214B90290}" type="parTrans" cxnId="{2488136A-6D74-4F05-875A-4F6BF21A2D87}">
      <dgm:prSet/>
      <dgm:spPr/>
      <dgm:t>
        <a:bodyPr/>
        <a:lstStyle/>
        <a:p>
          <a:endParaRPr lang="en-US"/>
        </a:p>
      </dgm:t>
    </dgm:pt>
    <dgm:pt modelId="{4F6A1B95-56C2-467A-B906-8073134C6FE5}" type="sibTrans" cxnId="{2488136A-6D74-4F05-875A-4F6BF21A2D87}">
      <dgm:prSet/>
      <dgm:spPr/>
      <dgm:t>
        <a:bodyPr/>
        <a:lstStyle/>
        <a:p>
          <a:endParaRPr lang="en-US"/>
        </a:p>
      </dgm:t>
    </dgm:pt>
    <dgm:pt modelId="{40BEEEF0-3F8E-46B1-817C-ED08EF14D5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Clear benefit proposal to company.</a:t>
          </a:r>
        </a:p>
      </dgm:t>
    </dgm:pt>
    <dgm:pt modelId="{343B2D5C-F11E-413B-87A4-763A71AA4045}" type="parTrans" cxnId="{A3DE2AB4-D268-4CB8-AE95-C90171562DEF}">
      <dgm:prSet/>
      <dgm:spPr/>
      <dgm:t>
        <a:bodyPr/>
        <a:lstStyle/>
        <a:p>
          <a:endParaRPr lang="en-US"/>
        </a:p>
      </dgm:t>
    </dgm:pt>
    <dgm:pt modelId="{4A4A2A33-D70B-4694-9CA2-B45EB1E2E721}" type="sibTrans" cxnId="{A3DE2AB4-D268-4CB8-AE95-C90171562DEF}">
      <dgm:prSet/>
      <dgm:spPr/>
      <dgm:t>
        <a:bodyPr/>
        <a:lstStyle/>
        <a:p>
          <a:endParaRPr lang="en-US"/>
        </a:p>
      </dgm:t>
    </dgm:pt>
    <dgm:pt modelId="{05E793D1-48F3-4528-ACED-C866F2137764}" type="pres">
      <dgm:prSet presAssocID="{69C95A25-B38C-4384-8D4E-877BA371E7A2}" presName="root" presStyleCnt="0">
        <dgm:presLayoutVars>
          <dgm:dir/>
          <dgm:resizeHandles val="exact"/>
        </dgm:presLayoutVars>
      </dgm:prSet>
      <dgm:spPr/>
    </dgm:pt>
    <dgm:pt modelId="{1FB4BD79-8E56-4BAA-9BE2-9DA9878988CA}" type="pres">
      <dgm:prSet presAssocID="{1064C5DE-8B42-4072-8C73-41E239B8DDA7}" presName="compNode" presStyleCnt="0"/>
      <dgm:spPr/>
    </dgm:pt>
    <dgm:pt modelId="{6939120B-035E-4E81-9F5E-15B9008B351B}" type="pres">
      <dgm:prSet presAssocID="{1064C5DE-8B42-4072-8C73-41E239B8DDA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3D2D50F6-CB58-4417-A71A-85DB7BA68147}" type="pres">
      <dgm:prSet presAssocID="{1064C5DE-8B42-4072-8C73-41E239B8DDA7}" presName="spaceRect" presStyleCnt="0"/>
      <dgm:spPr/>
    </dgm:pt>
    <dgm:pt modelId="{C94F6568-7B3B-4D14-9021-EF9679460F69}" type="pres">
      <dgm:prSet presAssocID="{1064C5DE-8B42-4072-8C73-41E239B8DDA7}" presName="textRect" presStyleLbl="revTx" presStyleIdx="0" presStyleCnt="4">
        <dgm:presLayoutVars>
          <dgm:chMax val="1"/>
          <dgm:chPref val="1"/>
        </dgm:presLayoutVars>
      </dgm:prSet>
      <dgm:spPr/>
    </dgm:pt>
    <dgm:pt modelId="{38B9703E-000E-4456-9486-C8E3A98305C8}" type="pres">
      <dgm:prSet presAssocID="{80B52AAA-4FB0-4772-8AEE-18BDDB7BDDA2}" presName="sibTrans" presStyleCnt="0"/>
      <dgm:spPr/>
    </dgm:pt>
    <dgm:pt modelId="{379EB957-DEB2-406F-ACF8-06C0D0353F46}" type="pres">
      <dgm:prSet presAssocID="{8896861C-3ED2-44A6-8139-E694B3471F2A}" presName="compNode" presStyleCnt="0"/>
      <dgm:spPr/>
    </dgm:pt>
    <dgm:pt modelId="{1FC5AB9B-F667-47D6-B9A3-C71F3EAD0C33}" type="pres">
      <dgm:prSet presAssocID="{8896861C-3ED2-44A6-8139-E694B3471F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6AF2C2B3-041F-40B2-9681-54551AC2FDCC}" type="pres">
      <dgm:prSet presAssocID="{8896861C-3ED2-44A6-8139-E694B3471F2A}" presName="spaceRect" presStyleCnt="0"/>
      <dgm:spPr/>
    </dgm:pt>
    <dgm:pt modelId="{65DAB9B9-B7B7-45A5-BEA5-8534ADCFB031}" type="pres">
      <dgm:prSet presAssocID="{8896861C-3ED2-44A6-8139-E694B3471F2A}" presName="textRect" presStyleLbl="revTx" presStyleIdx="1" presStyleCnt="4">
        <dgm:presLayoutVars>
          <dgm:chMax val="1"/>
          <dgm:chPref val="1"/>
        </dgm:presLayoutVars>
      </dgm:prSet>
      <dgm:spPr/>
    </dgm:pt>
    <dgm:pt modelId="{239323D2-5FEE-4857-A6EA-98B3D581E76A}" type="pres">
      <dgm:prSet presAssocID="{B8575F5B-BA4D-4476-8F38-E38180BA0357}" presName="sibTrans" presStyleCnt="0"/>
      <dgm:spPr/>
    </dgm:pt>
    <dgm:pt modelId="{6DC2D6CE-FFAA-4BEC-AFD2-05174E6AABE6}" type="pres">
      <dgm:prSet presAssocID="{B50AAC94-251D-4C25-A0E5-B10547FD5065}" presName="compNode" presStyleCnt="0"/>
      <dgm:spPr/>
    </dgm:pt>
    <dgm:pt modelId="{3B3BFCD0-A7E6-4BFF-AF8C-EE38AD20E2C2}" type="pres">
      <dgm:prSet presAssocID="{B50AAC94-251D-4C25-A0E5-B10547FD50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60C9EFAC-8C06-49D9-B007-6F21F3054F58}" type="pres">
      <dgm:prSet presAssocID="{B50AAC94-251D-4C25-A0E5-B10547FD5065}" presName="spaceRect" presStyleCnt="0"/>
      <dgm:spPr/>
    </dgm:pt>
    <dgm:pt modelId="{C1FDBF3E-892F-4C72-9BDD-D117D18CAC0D}" type="pres">
      <dgm:prSet presAssocID="{B50AAC94-251D-4C25-A0E5-B10547FD5065}" presName="textRect" presStyleLbl="revTx" presStyleIdx="2" presStyleCnt="4">
        <dgm:presLayoutVars>
          <dgm:chMax val="1"/>
          <dgm:chPref val="1"/>
        </dgm:presLayoutVars>
      </dgm:prSet>
      <dgm:spPr/>
    </dgm:pt>
    <dgm:pt modelId="{F26D8FA4-7E30-4E33-B55D-35AAAE60286C}" type="pres">
      <dgm:prSet presAssocID="{4F6A1B95-56C2-467A-B906-8073134C6FE5}" presName="sibTrans" presStyleCnt="0"/>
      <dgm:spPr/>
    </dgm:pt>
    <dgm:pt modelId="{05E1DE73-6C35-434F-826F-C461473203B8}" type="pres">
      <dgm:prSet presAssocID="{40BEEEF0-3F8E-46B1-817C-ED08EF14D568}" presName="compNode" presStyleCnt="0"/>
      <dgm:spPr/>
    </dgm:pt>
    <dgm:pt modelId="{361552B5-CE71-4B42-B9B9-E56E3CA559A5}" type="pres">
      <dgm:prSet presAssocID="{40BEEEF0-3F8E-46B1-817C-ED08EF14D5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103FA36F-F58F-43DD-AE5A-9D2F4BA9F7BB}" type="pres">
      <dgm:prSet presAssocID="{40BEEEF0-3F8E-46B1-817C-ED08EF14D568}" presName="spaceRect" presStyleCnt="0"/>
      <dgm:spPr/>
    </dgm:pt>
    <dgm:pt modelId="{DBD1AF34-9E08-4AD5-9A1F-99CFC9A1B43F}" type="pres">
      <dgm:prSet presAssocID="{40BEEEF0-3F8E-46B1-817C-ED08EF14D56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0268A25-0335-4088-A4BC-7B88602E7934}" type="presOf" srcId="{69C95A25-B38C-4384-8D4E-877BA371E7A2}" destId="{05E793D1-48F3-4528-ACED-C866F2137764}" srcOrd="0" destOrd="0" presId="urn:microsoft.com/office/officeart/2018/2/layout/IconLabelList"/>
    <dgm:cxn modelId="{3C8EE53C-433E-451F-B849-7FFF51815144}" srcId="{69C95A25-B38C-4384-8D4E-877BA371E7A2}" destId="{1064C5DE-8B42-4072-8C73-41E239B8DDA7}" srcOrd="0" destOrd="0" parTransId="{170C16D7-CF18-4D2E-9A26-F8C6E74FFDAC}" sibTransId="{80B52AAA-4FB0-4772-8AEE-18BDDB7BDDA2}"/>
    <dgm:cxn modelId="{A3BE0151-B51C-4CD2-8CC2-6C9AD739C3FE}" type="presOf" srcId="{8896861C-3ED2-44A6-8139-E694B3471F2A}" destId="{65DAB9B9-B7B7-45A5-BEA5-8534ADCFB031}" srcOrd="0" destOrd="0" presId="urn:microsoft.com/office/officeart/2018/2/layout/IconLabelList"/>
    <dgm:cxn modelId="{2488136A-6D74-4F05-875A-4F6BF21A2D87}" srcId="{69C95A25-B38C-4384-8D4E-877BA371E7A2}" destId="{B50AAC94-251D-4C25-A0E5-B10547FD5065}" srcOrd="2" destOrd="0" parTransId="{5500D40E-CF57-43DF-837C-1EF214B90290}" sibTransId="{4F6A1B95-56C2-467A-B906-8073134C6FE5}"/>
    <dgm:cxn modelId="{CC79987E-1FDC-438F-97EB-55F1E0B953CB}" type="presOf" srcId="{40BEEEF0-3F8E-46B1-817C-ED08EF14D568}" destId="{DBD1AF34-9E08-4AD5-9A1F-99CFC9A1B43F}" srcOrd="0" destOrd="0" presId="urn:microsoft.com/office/officeart/2018/2/layout/IconLabelList"/>
    <dgm:cxn modelId="{4EDE79A1-75B5-4A6C-968A-9625C6D947CA}" type="presOf" srcId="{1064C5DE-8B42-4072-8C73-41E239B8DDA7}" destId="{C94F6568-7B3B-4D14-9021-EF9679460F69}" srcOrd="0" destOrd="0" presId="urn:microsoft.com/office/officeart/2018/2/layout/IconLabelList"/>
    <dgm:cxn modelId="{A3DE2AB4-D268-4CB8-AE95-C90171562DEF}" srcId="{69C95A25-B38C-4384-8D4E-877BA371E7A2}" destId="{40BEEEF0-3F8E-46B1-817C-ED08EF14D568}" srcOrd="3" destOrd="0" parTransId="{343B2D5C-F11E-413B-87A4-763A71AA4045}" sibTransId="{4A4A2A33-D70B-4694-9CA2-B45EB1E2E721}"/>
    <dgm:cxn modelId="{2FB566B6-4F18-479D-B7BC-4EAE19527B6F}" type="presOf" srcId="{B50AAC94-251D-4C25-A0E5-B10547FD5065}" destId="{C1FDBF3E-892F-4C72-9BDD-D117D18CAC0D}" srcOrd="0" destOrd="0" presId="urn:microsoft.com/office/officeart/2018/2/layout/IconLabelList"/>
    <dgm:cxn modelId="{610838DC-8102-49E2-91B1-E563F0130E51}" srcId="{69C95A25-B38C-4384-8D4E-877BA371E7A2}" destId="{8896861C-3ED2-44A6-8139-E694B3471F2A}" srcOrd="1" destOrd="0" parTransId="{488C041C-A2DD-42FE-8EC3-8C560B9A5CD2}" sibTransId="{B8575F5B-BA4D-4476-8F38-E38180BA0357}"/>
    <dgm:cxn modelId="{7C815D78-DBD8-4E99-8817-AB4A9A835A9F}" type="presParOf" srcId="{05E793D1-48F3-4528-ACED-C866F2137764}" destId="{1FB4BD79-8E56-4BAA-9BE2-9DA9878988CA}" srcOrd="0" destOrd="0" presId="urn:microsoft.com/office/officeart/2018/2/layout/IconLabelList"/>
    <dgm:cxn modelId="{12390695-F810-4097-8080-1E7B11412993}" type="presParOf" srcId="{1FB4BD79-8E56-4BAA-9BE2-9DA9878988CA}" destId="{6939120B-035E-4E81-9F5E-15B9008B351B}" srcOrd="0" destOrd="0" presId="urn:microsoft.com/office/officeart/2018/2/layout/IconLabelList"/>
    <dgm:cxn modelId="{0CBAA8E9-B9FB-4CD3-88C5-1A35601CD9CC}" type="presParOf" srcId="{1FB4BD79-8E56-4BAA-9BE2-9DA9878988CA}" destId="{3D2D50F6-CB58-4417-A71A-85DB7BA68147}" srcOrd="1" destOrd="0" presId="urn:microsoft.com/office/officeart/2018/2/layout/IconLabelList"/>
    <dgm:cxn modelId="{52480EC5-4085-4BF3-AB4C-07583FF8943A}" type="presParOf" srcId="{1FB4BD79-8E56-4BAA-9BE2-9DA9878988CA}" destId="{C94F6568-7B3B-4D14-9021-EF9679460F69}" srcOrd="2" destOrd="0" presId="urn:microsoft.com/office/officeart/2018/2/layout/IconLabelList"/>
    <dgm:cxn modelId="{202E3E86-F2E7-497F-B9D3-B47CDED3B387}" type="presParOf" srcId="{05E793D1-48F3-4528-ACED-C866F2137764}" destId="{38B9703E-000E-4456-9486-C8E3A98305C8}" srcOrd="1" destOrd="0" presId="urn:microsoft.com/office/officeart/2018/2/layout/IconLabelList"/>
    <dgm:cxn modelId="{72EF800D-8F4F-4E59-B34C-95C0511CE938}" type="presParOf" srcId="{05E793D1-48F3-4528-ACED-C866F2137764}" destId="{379EB957-DEB2-406F-ACF8-06C0D0353F46}" srcOrd="2" destOrd="0" presId="urn:microsoft.com/office/officeart/2018/2/layout/IconLabelList"/>
    <dgm:cxn modelId="{70752202-28AD-45D9-9FEC-F27A65503B57}" type="presParOf" srcId="{379EB957-DEB2-406F-ACF8-06C0D0353F46}" destId="{1FC5AB9B-F667-47D6-B9A3-C71F3EAD0C33}" srcOrd="0" destOrd="0" presId="urn:microsoft.com/office/officeart/2018/2/layout/IconLabelList"/>
    <dgm:cxn modelId="{61835B4B-3CCA-4324-AD6A-9F8154903AE0}" type="presParOf" srcId="{379EB957-DEB2-406F-ACF8-06C0D0353F46}" destId="{6AF2C2B3-041F-40B2-9681-54551AC2FDCC}" srcOrd="1" destOrd="0" presId="urn:microsoft.com/office/officeart/2018/2/layout/IconLabelList"/>
    <dgm:cxn modelId="{E55178B5-F693-486F-B65A-86ECF8A6611A}" type="presParOf" srcId="{379EB957-DEB2-406F-ACF8-06C0D0353F46}" destId="{65DAB9B9-B7B7-45A5-BEA5-8534ADCFB031}" srcOrd="2" destOrd="0" presId="urn:microsoft.com/office/officeart/2018/2/layout/IconLabelList"/>
    <dgm:cxn modelId="{713B4D08-6B88-45E7-B2BE-57A5CBA8DEDD}" type="presParOf" srcId="{05E793D1-48F3-4528-ACED-C866F2137764}" destId="{239323D2-5FEE-4857-A6EA-98B3D581E76A}" srcOrd="3" destOrd="0" presId="urn:microsoft.com/office/officeart/2018/2/layout/IconLabelList"/>
    <dgm:cxn modelId="{D41304DB-8055-43D7-9870-1838CE176E65}" type="presParOf" srcId="{05E793D1-48F3-4528-ACED-C866F2137764}" destId="{6DC2D6CE-FFAA-4BEC-AFD2-05174E6AABE6}" srcOrd="4" destOrd="0" presId="urn:microsoft.com/office/officeart/2018/2/layout/IconLabelList"/>
    <dgm:cxn modelId="{4219B23A-BCA0-4A46-B156-0D561D51543C}" type="presParOf" srcId="{6DC2D6CE-FFAA-4BEC-AFD2-05174E6AABE6}" destId="{3B3BFCD0-A7E6-4BFF-AF8C-EE38AD20E2C2}" srcOrd="0" destOrd="0" presId="urn:microsoft.com/office/officeart/2018/2/layout/IconLabelList"/>
    <dgm:cxn modelId="{86D1DBAE-00F0-4E47-9EFE-F6D469F51EDB}" type="presParOf" srcId="{6DC2D6CE-FFAA-4BEC-AFD2-05174E6AABE6}" destId="{60C9EFAC-8C06-49D9-B007-6F21F3054F58}" srcOrd="1" destOrd="0" presId="urn:microsoft.com/office/officeart/2018/2/layout/IconLabelList"/>
    <dgm:cxn modelId="{E6DCE481-0D62-4FB2-B067-F543039C84C4}" type="presParOf" srcId="{6DC2D6CE-FFAA-4BEC-AFD2-05174E6AABE6}" destId="{C1FDBF3E-892F-4C72-9BDD-D117D18CAC0D}" srcOrd="2" destOrd="0" presId="urn:microsoft.com/office/officeart/2018/2/layout/IconLabelList"/>
    <dgm:cxn modelId="{EF7FE653-8FD8-47BB-8853-44DA41450F64}" type="presParOf" srcId="{05E793D1-48F3-4528-ACED-C866F2137764}" destId="{F26D8FA4-7E30-4E33-B55D-35AAAE60286C}" srcOrd="5" destOrd="0" presId="urn:microsoft.com/office/officeart/2018/2/layout/IconLabelList"/>
    <dgm:cxn modelId="{5B778537-C72D-4ADB-97C0-3C78D696F685}" type="presParOf" srcId="{05E793D1-48F3-4528-ACED-C866F2137764}" destId="{05E1DE73-6C35-434F-826F-C461473203B8}" srcOrd="6" destOrd="0" presId="urn:microsoft.com/office/officeart/2018/2/layout/IconLabelList"/>
    <dgm:cxn modelId="{AE229CBD-BEFE-4F20-A86A-2196C742C8EE}" type="presParOf" srcId="{05E1DE73-6C35-434F-826F-C461473203B8}" destId="{361552B5-CE71-4B42-B9B9-E56E3CA559A5}" srcOrd="0" destOrd="0" presId="urn:microsoft.com/office/officeart/2018/2/layout/IconLabelList"/>
    <dgm:cxn modelId="{B72AE52F-CD29-476D-A6DE-DA122945F272}" type="presParOf" srcId="{05E1DE73-6C35-434F-826F-C461473203B8}" destId="{103FA36F-F58F-43DD-AE5A-9D2F4BA9F7BB}" srcOrd="1" destOrd="0" presId="urn:microsoft.com/office/officeart/2018/2/layout/IconLabelList"/>
    <dgm:cxn modelId="{B6DE82D3-ABF4-40BC-94D7-EBAFC4F01D84}" type="presParOf" srcId="{05E1DE73-6C35-434F-826F-C461473203B8}" destId="{DBD1AF34-9E08-4AD5-9A1F-99CFC9A1B43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11132B8-2217-4E38-9F65-9F336631C9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942252A-C753-48A5-9DF0-03F6DC5220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Clarify emerging technology value networks.</a:t>
          </a:r>
        </a:p>
      </dgm:t>
    </dgm:pt>
    <dgm:pt modelId="{D433B82C-E6AD-4689-8683-61DB966B6F80}" type="parTrans" cxnId="{D786EBCF-7CDF-40D8-9F90-5C1E077DFFAF}">
      <dgm:prSet/>
      <dgm:spPr/>
      <dgm:t>
        <a:bodyPr/>
        <a:lstStyle/>
        <a:p>
          <a:endParaRPr lang="en-US"/>
        </a:p>
      </dgm:t>
    </dgm:pt>
    <dgm:pt modelId="{2919C69C-5703-4D2B-B2CF-55FF556D8F88}" type="sibTrans" cxnId="{D786EBCF-7CDF-40D8-9F90-5C1E077DFFAF}">
      <dgm:prSet/>
      <dgm:spPr/>
      <dgm:t>
        <a:bodyPr/>
        <a:lstStyle/>
        <a:p>
          <a:endParaRPr lang="en-US"/>
        </a:p>
      </dgm:t>
    </dgm:pt>
    <dgm:pt modelId="{B52291CA-F527-49F9-B786-7A729A42D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Better describe emerging technologies for audience.</a:t>
          </a:r>
        </a:p>
      </dgm:t>
    </dgm:pt>
    <dgm:pt modelId="{910D60F9-F651-4C76-BE58-C0B9DF8C4E56}" type="parTrans" cxnId="{509EFB75-B617-49B8-947B-7E040D1E2A09}">
      <dgm:prSet/>
      <dgm:spPr/>
      <dgm:t>
        <a:bodyPr/>
        <a:lstStyle/>
        <a:p>
          <a:endParaRPr lang="en-US"/>
        </a:p>
      </dgm:t>
    </dgm:pt>
    <dgm:pt modelId="{C968A70C-0D65-45D7-AFF2-5CBDC426131E}" type="sibTrans" cxnId="{509EFB75-B617-49B8-947B-7E040D1E2A09}">
      <dgm:prSet/>
      <dgm:spPr/>
      <dgm:t>
        <a:bodyPr/>
        <a:lstStyle/>
        <a:p>
          <a:endParaRPr lang="en-US"/>
        </a:p>
      </dgm:t>
    </dgm:pt>
    <dgm:pt modelId="{509C3C4C-BD29-4247-9BA4-836C8ADEAB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Better compare emerging technologies to existing solutions.</a:t>
          </a:r>
        </a:p>
      </dgm:t>
    </dgm:pt>
    <dgm:pt modelId="{1491AEDA-F981-489C-B01B-258BDC5577E7}" type="parTrans" cxnId="{A5FC49A6-E483-4954-B151-9D911E7EF4D5}">
      <dgm:prSet/>
      <dgm:spPr/>
      <dgm:t>
        <a:bodyPr/>
        <a:lstStyle/>
        <a:p>
          <a:endParaRPr lang="en-US"/>
        </a:p>
      </dgm:t>
    </dgm:pt>
    <dgm:pt modelId="{39D347BC-D585-4D9F-960C-9182CD33A513}" type="sibTrans" cxnId="{A5FC49A6-E483-4954-B151-9D911E7EF4D5}">
      <dgm:prSet/>
      <dgm:spPr/>
      <dgm:t>
        <a:bodyPr/>
        <a:lstStyle/>
        <a:p>
          <a:endParaRPr lang="en-US"/>
        </a:p>
      </dgm:t>
    </dgm:pt>
    <dgm:pt modelId="{3B9EF074-F5B4-4F36-9A65-62260F153C67}" type="pres">
      <dgm:prSet presAssocID="{611132B8-2217-4E38-9F65-9F336631C965}" presName="root" presStyleCnt="0">
        <dgm:presLayoutVars>
          <dgm:dir/>
          <dgm:resizeHandles val="exact"/>
        </dgm:presLayoutVars>
      </dgm:prSet>
      <dgm:spPr/>
    </dgm:pt>
    <dgm:pt modelId="{289FAE5A-59C9-4971-B182-4CD3434027CA}" type="pres">
      <dgm:prSet presAssocID="{E942252A-C753-48A5-9DF0-03F6DC522071}" presName="compNode" presStyleCnt="0"/>
      <dgm:spPr/>
    </dgm:pt>
    <dgm:pt modelId="{95A599B3-BEED-4D0E-86D2-7B02945ACAF8}" type="pres">
      <dgm:prSet presAssocID="{E942252A-C753-48A5-9DF0-03F6DC522071}" presName="bgRect" presStyleLbl="bgShp" presStyleIdx="0" presStyleCnt="3"/>
      <dgm:spPr/>
    </dgm:pt>
    <dgm:pt modelId="{D6F181C8-CBB6-4F1C-BEE5-E973733689CF}" type="pres">
      <dgm:prSet presAssocID="{E942252A-C753-48A5-9DF0-03F6DC5220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8088CC98-8276-4A56-B79C-52E334CA3A0B}" type="pres">
      <dgm:prSet presAssocID="{E942252A-C753-48A5-9DF0-03F6DC522071}" presName="spaceRect" presStyleCnt="0"/>
      <dgm:spPr/>
    </dgm:pt>
    <dgm:pt modelId="{4257D571-EEB5-444F-B73B-167CE8A71D3F}" type="pres">
      <dgm:prSet presAssocID="{E942252A-C753-48A5-9DF0-03F6DC522071}" presName="parTx" presStyleLbl="revTx" presStyleIdx="0" presStyleCnt="3">
        <dgm:presLayoutVars>
          <dgm:chMax val="0"/>
          <dgm:chPref val="0"/>
        </dgm:presLayoutVars>
      </dgm:prSet>
      <dgm:spPr/>
    </dgm:pt>
    <dgm:pt modelId="{ACE999DE-FC75-4661-A691-2F13EEE0409D}" type="pres">
      <dgm:prSet presAssocID="{2919C69C-5703-4D2B-B2CF-55FF556D8F88}" presName="sibTrans" presStyleCnt="0"/>
      <dgm:spPr/>
    </dgm:pt>
    <dgm:pt modelId="{1FC0BB81-919C-4A95-B78F-F8337C198E64}" type="pres">
      <dgm:prSet presAssocID="{B52291CA-F527-49F9-B786-7A729A42D083}" presName="compNode" presStyleCnt="0"/>
      <dgm:spPr/>
    </dgm:pt>
    <dgm:pt modelId="{6CFF720C-3A2E-4FDE-B4B5-B0E1A4630332}" type="pres">
      <dgm:prSet presAssocID="{B52291CA-F527-49F9-B786-7A729A42D083}" presName="bgRect" presStyleLbl="bgShp" presStyleIdx="1" presStyleCnt="3"/>
      <dgm:spPr/>
    </dgm:pt>
    <dgm:pt modelId="{AD71F128-4C79-4B68-8073-EC8CC31C2CA3}" type="pres">
      <dgm:prSet presAssocID="{B52291CA-F527-49F9-B786-7A729A42D0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620D7B71-BBC3-41E2-8C90-86E254BC5D46}" type="pres">
      <dgm:prSet presAssocID="{B52291CA-F527-49F9-B786-7A729A42D083}" presName="spaceRect" presStyleCnt="0"/>
      <dgm:spPr/>
    </dgm:pt>
    <dgm:pt modelId="{3293750C-D74D-4750-A3EF-A987D4C645E8}" type="pres">
      <dgm:prSet presAssocID="{B52291CA-F527-49F9-B786-7A729A42D083}" presName="parTx" presStyleLbl="revTx" presStyleIdx="1" presStyleCnt="3">
        <dgm:presLayoutVars>
          <dgm:chMax val="0"/>
          <dgm:chPref val="0"/>
        </dgm:presLayoutVars>
      </dgm:prSet>
      <dgm:spPr/>
    </dgm:pt>
    <dgm:pt modelId="{45F8B8A5-4431-4336-BE62-E6620A56D5FE}" type="pres">
      <dgm:prSet presAssocID="{C968A70C-0D65-45D7-AFF2-5CBDC426131E}" presName="sibTrans" presStyleCnt="0"/>
      <dgm:spPr/>
    </dgm:pt>
    <dgm:pt modelId="{979976EB-82C7-4214-B7E8-8D06DC65F4F7}" type="pres">
      <dgm:prSet presAssocID="{509C3C4C-BD29-4247-9BA4-836C8ADEABEA}" presName="compNode" presStyleCnt="0"/>
      <dgm:spPr/>
    </dgm:pt>
    <dgm:pt modelId="{88ABD90F-010A-420D-8BED-C76126C2849F}" type="pres">
      <dgm:prSet presAssocID="{509C3C4C-BD29-4247-9BA4-836C8ADEABEA}" presName="bgRect" presStyleLbl="bgShp" presStyleIdx="2" presStyleCnt="3"/>
      <dgm:spPr/>
    </dgm:pt>
    <dgm:pt modelId="{2E8D28AB-8D0C-40EA-95EF-8659E9533D07}" type="pres">
      <dgm:prSet presAssocID="{509C3C4C-BD29-4247-9BA4-836C8ADEAB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EEF2DD2-B63F-48AC-85EE-52DAA3565003}" type="pres">
      <dgm:prSet presAssocID="{509C3C4C-BD29-4247-9BA4-836C8ADEABEA}" presName="spaceRect" presStyleCnt="0"/>
      <dgm:spPr/>
    </dgm:pt>
    <dgm:pt modelId="{97590C88-C975-4826-933D-6C99BE3FF1CF}" type="pres">
      <dgm:prSet presAssocID="{509C3C4C-BD29-4247-9BA4-836C8ADEABE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9EFB75-B617-49B8-947B-7E040D1E2A09}" srcId="{611132B8-2217-4E38-9F65-9F336631C965}" destId="{B52291CA-F527-49F9-B786-7A729A42D083}" srcOrd="1" destOrd="0" parTransId="{910D60F9-F651-4C76-BE58-C0B9DF8C4E56}" sibTransId="{C968A70C-0D65-45D7-AFF2-5CBDC426131E}"/>
    <dgm:cxn modelId="{B96F0D7A-862E-4D41-BA9E-5F17476DBF86}" type="presOf" srcId="{509C3C4C-BD29-4247-9BA4-836C8ADEABEA}" destId="{97590C88-C975-4826-933D-6C99BE3FF1CF}" srcOrd="0" destOrd="0" presId="urn:microsoft.com/office/officeart/2018/2/layout/IconVerticalSolidList"/>
    <dgm:cxn modelId="{46C2D07F-9F83-45FF-9623-D0218805ACA4}" type="presOf" srcId="{B52291CA-F527-49F9-B786-7A729A42D083}" destId="{3293750C-D74D-4750-A3EF-A987D4C645E8}" srcOrd="0" destOrd="0" presId="urn:microsoft.com/office/officeart/2018/2/layout/IconVerticalSolidList"/>
    <dgm:cxn modelId="{A5FC49A6-E483-4954-B151-9D911E7EF4D5}" srcId="{611132B8-2217-4E38-9F65-9F336631C965}" destId="{509C3C4C-BD29-4247-9BA4-836C8ADEABEA}" srcOrd="2" destOrd="0" parTransId="{1491AEDA-F981-489C-B01B-258BDC5577E7}" sibTransId="{39D347BC-D585-4D9F-960C-9182CD33A513}"/>
    <dgm:cxn modelId="{D786EBCF-7CDF-40D8-9F90-5C1E077DFFAF}" srcId="{611132B8-2217-4E38-9F65-9F336631C965}" destId="{E942252A-C753-48A5-9DF0-03F6DC522071}" srcOrd="0" destOrd="0" parTransId="{D433B82C-E6AD-4689-8683-61DB966B6F80}" sibTransId="{2919C69C-5703-4D2B-B2CF-55FF556D8F88}"/>
    <dgm:cxn modelId="{F04D5AD4-A0A2-4F71-96C2-6FB67DA76AD6}" type="presOf" srcId="{E942252A-C753-48A5-9DF0-03F6DC522071}" destId="{4257D571-EEB5-444F-B73B-167CE8A71D3F}" srcOrd="0" destOrd="0" presId="urn:microsoft.com/office/officeart/2018/2/layout/IconVerticalSolidList"/>
    <dgm:cxn modelId="{DAA761FA-3F4F-4372-9387-F6A1CCF40B10}" type="presOf" srcId="{611132B8-2217-4E38-9F65-9F336631C965}" destId="{3B9EF074-F5B4-4F36-9A65-62260F153C67}" srcOrd="0" destOrd="0" presId="urn:microsoft.com/office/officeart/2018/2/layout/IconVerticalSolidList"/>
    <dgm:cxn modelId="{8C8103D7-D241-4EF6-9794-30B76C07C7E6}" type="presParOf" srcId="{3B9EF074-F5B4-4F36-9A65-62260F153C67}" destId="{289FAE5A-59C9-4971-B182-4CD3434027CA}" srcOrd="0" destOrd="0" presId="urn:microsoft.com/office/officeart/2018/2/layout/IconVerticalSolidList"/>
    <dgm:cxn modelId="{A1F25111-B6E0-4C6A-B8E9-6AFB3AE62806}" type="presParOf" srcId="{289FAE5A-59C9-4971-B182-4CD3434027CA}" destId="{95A599B3-BEED-4D0E-86D2-7B02945ACAF8}" srcOrd="0" destOrd="0" presId="urn:microsoft.com/office/officeart/2018/2/layout/IconVerticalSolidList"/>
    <dgm:cxn modelId="{8C781961-96E2-4A24-B231-E4876FDE1EAC}" type="presParOf" srcId="{289FAE5A-59C9-4971-B182-4CD3434027CA}" destId="{D6F181C8-CBB6-4F1C-BEE5-E973733689CF}" srcOrd="1" destOrd="0" presId="urn:microsoft.com/office/officeart/2018/2/layout/IconVerticalSolidList"/>
    <dgm:cxn modelId="{9BB1AED0-8F79-40C9-AB8B-B1ECE53DD543}" type="presParOf" srcId="{289FAE5A-59C9-4971-B182-4CD3434027CA}" destId="{8088CC98-8276-4A56-B79C-52E334CA3A0B}" srcOrd="2" destOrd="0" presId="urn:microsoft.com/office/officeart/2018/2/layout/IconVerticalSolidList"/>
    <dgm:cxn modelId="{DB52524A-87D5-44EC-B3DC-9EB7A2CB03F0}" type="presParOf" srcId="{289FAE5A-59C9-4971-B182-4CD3434027CA}" destId="{4257D571-EEB5-444F-B73B-167CE8A71D3F}" srcOrd="3" destOrd="0" presId="urn:microsoft.com/office/officeart/2018/2/layout/IconVerticalSolidList"/>
    <dgm:cxn modelId="{0E15CC39-0481-427A-919E-06A3B3D21796}" type="presParOf" srcId="{3B9EF074-F5B4-4F36-9A65-62260F153C67}" destId="{ACE999DE-FC75-4661-A691-2F13EEE0409D}" srcOrd="1" destOrd="0" presId="urn:microsoft.com/office/officeart/2018/2/layout/IconVerticalSolidList"/>
    <dgm:cxn modelId="{8A8B090E-8576-4A8C-870E-4E0FA8BC4938}" type="presParOf" srcId="{3B9EF074-F5B4-4F36-9A65-62260F153C67}" destId="{1FC0BB81-919C-4A95-B78F-F8337C198E64}" srcOrd="2" destOrd="0" presId="urn:microsoft.com/office/officeart/2018/2/layout/IconVerticalSolidList"/>
    <dgm:cxn modelId="{44A7321D-946F-47F2-B76C-16F7BAB8F8D3}" type="presParOf" srcId="{1FC0BB81-919C-4A95-B78F-F8337C198E64}" destId="{6CFF720C-3A2E-4FDE-B4B5-B0E1A4630332}" srcOrd="0" destOrd="0" presId="urn:microsoft.com/office/officeart/2018/2/layout/IconVerticalSolidList"/>
    <dgm:cxn modelId="{0DB1B129-D396-48A5-BF3C-FC88FD4718D8}" type="presParOf" srcId="{1FC0BB81-919C-4A95-B78F-F8337C198E64}" destId="{AD71F128-4C79-4B68-8073-EC8CC31C2CA3}" srcOrd="1" destOrd="0" presId="urn:microsoft.com/office/officeart/2018/2/layout/IconVerticalSolidList"/>
    <dgm:cxn modelId="{C89F4DF3-71CD-4666-BF96-B5F0232A5DFD}" type="presParOf" srcId="{1FC0BB81-919C-4A95-B78F-F8337C198E64}" destId="{620D7B71-BBC3-41E2-8C90-86E254BC5D46}" srcOrd="2" destOrd="0" presId="urn:microsoft.com/office/officeart/2018/2/layout/IconVerticalSolidList"/>
    <dgm:cxn modelId="{56F888B9-2D63-4CC8-B2B6-AF1B866E4503}" type="presParOf" srcId="{1FC0BB81-919C-4A95-B78F-F8337C198E64}" destId="{3293750C-D74D-4750-A3EF-A987D4C645E8}" srcOrd="3" destOrd="0" presId="urn:microsoft.com/office/officeart/2018/2/layout/IconVerticalSolidList"/>
    <dgm:cxn modelId="{FF880D64-2B5D-4097-BE82-5AFA43FF1EC0}" type="presParOf" srcId="{3B9EF074-F5B4-4F36-9A65-62260F153C67}" destId="{45F8B8A5-4431-4336-BE62-E6620A56D5FE}" srcOrd="3" destOrd="0" presId="urn:microsoft.com/office/officeart/2018/2/layout/IconVerticalSolidList"/>
    <dgm:cxn modelId="{4E6A36AE-5B2A-4E12-8D6A-A6CE8993FD9E}" type="presParOf" srcId="{3B9EF074-F5B4-4F36-9A65-62260F153C67}" destId="{979976EB-82C7-4214-B7E8-8D06DC65F4F7}" srcOrd="4" destOrd="0" presId="urn:microsoft.com/office/officeart/2018/2/layout/IconVerticalSolidList"/>
    <dgm:cxn modelId="{721CC686-BAB0-4858-9AEE-36A0B739C34C}" type="presParOf" srcId="{979976EB-82C7-4214-B7E8-8D06DC65F4F7}" destId="{88ABD90F-010A-420D-8BED-C76126C2849F}" srcOrd="0" destOrd="0" presId="urn:microsoft.com/office/officeart/2018/2/layout/IconVerticalSolidList"/>
    <dgm:cxn modelId="{35EF3EE2-2104-4E6F-94D1-83FF1B88F672}" type="presParOf" srcId="{979976EB-82C7-4214-B7E8-8D06DC65F4F7}" destId="{2E8D28AB-8D0C-40EA-95EF-8659E9533D07}" srcOrd="1" destOrd="0" presId="urn:microsoft.com/office/officeart/2018/2/layout/IconVerticalSolidList"/>
    <dgm:cxn modelId="{1448AA45-F45C-4E4D-95EE-7E33E8615A63}" type="presParOf" srcId="{979976EB-82C7-4214-B7E8-8D06DC65F4F7}" destId="{DEEF2DD2-B63F-48AC-85EE-52DAA3565003}" srcOrd="2" destOrd="0" presId="urn:microsoft.com/office/officeart/2018/2/layout/IconVerticalSolidList"/>
    <dgm:cxn modelId="{0FB781CB-3AC6-4F9B-B3CC-C72BB290D7B0}" type="presParOf" srcId="{979976EB-82C7-4214-B7E8-8D06DC65F4F7}" destId="{97590C88-C975-4826-933D-6C99BE3FF1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B5F8C-0BDC-4739-B00B-F14FFF97C413}">
      <dsp:nvSpPr>
        <dsp:cNvPr id="0" name=""/>
        <dsp:cNvSpPr/>
      </dsp:nvSpPr>
      <dsp:spPr>
        <a:xfrm>
          <a:off x="0" y="791899"/>
          <a:ext cx="5393367" cy="1461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8FDACC-B98D-48D2-98D8-A1E0D38BFDAA}">
      <dsp:nvSpPr>
        <dsp:cNvPr id="0" name=""/>
        <dsp:cNvSpPr/>
      </dsp:nvSpPr>
      <dsp:spPr>
        <a:xfrm>
          <a:off x="442245" y="1120841"/>
          <a:ext cx="804082" cy="8040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1D3FB-6165-4507-9E8C-45036BC2037B}">
      <dsp:nvSpPr>
        <dsp:cNvPr id="0" name=""/>
        <dsp:cNvSpPr/>
      </dsp:nvSpPr>
      <dsp:spPr>
        <a:xfrm>
          <a:off x="1688572" y="791899"/>
          <a:ext cx="3704794" cy="146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25" tIns="154725" rIns="154725" bIns="15472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Very clear and concise.</a:t>
          </a:r>
        </a:p>
      </dsp:txBody>
      <dsp:txXfrm>
        <a:off x="1688572" y="791899"/>
        <a:ext cx="3704794" cy="1461967"/>
      </dsp:txXfrm>
    </dsp:sp>
    <dsp:sp modelId="{1C895667-2966-46CC-8CF4-FB565362A818}">
      <dsp:nvSpPr>
        <dsp:cNvPr id="0" name=""/>
        <dsp:cNvSpPr/>
      </dsp:nvSpPr>
      <dsp:spPr>
        <a:xfrm>
          <a:off x="0" y="2619358"/>
          <a:ext cx="5393367" cy="1461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327E7-C9F0-4A07-9DAC-BF42A03B79F2}">
      <dsp:nvSpPr>
        <dsp:cNvPr id="0" name=""/>
        <dsp:cNvSpPr/>
      </dsp:nvSpPr>
      <dsp:spPr>
        <a:xfrm>
          <a:off x="442245" y="2948301"/>
          <a:ext cx="804082" cy="8040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8935A-43A0-4C98-8D9C-56EB3D8BA36B}">
      <dsp:nvSpPr>
        <dsp:cNvPr id="0" name=""/>
        <dsp:cNvSpPr/>
      </dsp:nvSpPr>
      <dsp:spPr>
        <a:xfrm>
          <a:off x="1688572" y="2619358"/>
          <a:ext cx="3704794" cy="146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25" tIns="154725" rIns="154725" bIns="15472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Targeted at the proper audience.</a:t>
          </a:r>
        </a:p>
      </dsp:txBody>
      <dsp:txXfrm>
        <a:off x="1688572" y="2619358"/>
        <a:ext cx="3704794" cy="14619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F08B0-A479-4AA5-9B2E-8735513C138A}">
      <dsp:nvSpPr>
        <dsp:cNvPr id="0" name=""/>
        <dsp:cNvSpPr/>
      </dsp:nvSpPr>
      <dsp:spPr>
        <a:xfrm>
          <a:off x="456334" y="358200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76531-C658-4240-8681-A1C4367F8257}">
      <dsp:nvSpPr>
        <dsp:cNvPr id="0" name=""/>
        <dsp:cNvSpPr/>
      </dsp:nvSpPr>
      <dsp:spPr>
        <a:xfrm>
          <a:off x="690334" y="59220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1D609-6B6D-4E2A-B8AC-C05B113C06D2}">
      <dsp:nvSpPr>
        <dsp:cNvPr id="0" name=""/>
        <dsp:cNvSpPr/>
      </dsp:nvSpPr>
      <dsp:spPr>
        <a:xfrm>
          <a:off x="105334" y="17982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Unclear how future technology compares to current technology.</a:t>
          </a:r>
        </a:p>
      </dsp:txBody>
      <dsp:txXfrm>
        <a:off x="105334" y="1798200"/>
        <a:ext cx="1800000" cy="720000"/>
      </dsp:txXfrm>
    </dsp:sp>
    <dsp:sp modelId="{09126305-93A5-4B66-A1EA-A9CE8CC81615}">
      <dsp:nvSpPr>
        <dsp:cNvPr id="0" name=""/>
        <dsp:cNvSpPr/>
      </dsp:nvSpPr>
      <dsp:spPr>
        <a:xfrm>
          <a:off x="2571334" y="358200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272F6-AE01-4129-8F6B-3A72EC67AD20}">
      <dsp:nvSpPr>
        <dsp:cNvPr id="0" name=""/>
        <dsp:cNvSpPr/>
      </dsp:nvSpPr>
      <dsp:spPr>
        <a:xfrm>
          <a:off x="2805334" y="59220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B93B0-5F24-4B8A-A068-043864C3A5FC}">
      <dsp:nvSpPr>
        <dsp:cNvPr id="0" name=""/>
        <dsp:cNvSpPr/>
      </dsp:nvSpPr>
      <dsp:spPr>
        <a:xfrm>
          <a:off x="2220334" y="17982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Clear hype and adoption positioning.</a:t>
          </a:r>
        </a:p>
      </dsp:txBody>
      <dsp:txXfrm>
        <a:off x="2220334" y="1798200"/>
        <a:ext cx="1800000" cy="720000"/>
      </dsp:txXfrm>
    </dsp:sp>
    <dsp:sp modelId="{AED7131D-3304-4925-8A6C-3CCF5AAEA81B}">
      <dsp:nvSpPr>
        <dsp:cNvPr id="0" name=""/>
        <dsp:cNvSpPr/>
      </dsp:nvSpPr>
      <dsp:spPr>
        <a:xfrm>
          <a:off x="4686334" y="358200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9B417-BC8D-4C3A-BF80-E323C8B76B9F}">
      <dsp:nvSpPr>
        <dsp:cNvPr id="0" name=""/>
        <dsp:cNvSpPr/>
      </dsp:nvSpPr>
      <dsp:spPr>
        <a:xfrm>
          <a:off x="4920334" y="59220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D1908-7E5C-4B95-B1F7-91CCAA814763}">
      <dsp:nvSpPr>
        <dsp:cNvPr id="0" name=""/>
        <dsp:cNvSpPr/>
      </dsp:nvSpPr>
      <dsp:spPr>
        <a:xfrm>
          <a:off x="4335334" y="17982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Unclear domain and value network.</a:t>
          </a:r>
        </a:p>
      </dsp:txBody>
      <dsp:txXfrm>
        <a:off x="4335334" y="1798200"/>
        <a:ext cx="1800000" cy="720000"/>
      </dsp:txXfrm>
    </dsp:sp>
    <dsp:sp modelId="{2C044B0B-96B2-4AFE-9CE5-9034CA8EDFB0}">
      <dsp:nvSpPr>
        <dsp:cNvPr id="0" name=""/>
        <dsp:cNvSpPr/>
      </dsp:nvSpPr>
      <dsp:spPr>
        <a:xfrm>
          <a:off x="1513834" y="2968200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92120-FB8F-4B0F-BA84-BFC44C135582}">
      <dsp:nvSpPr>
        <dsp:cNvPr id="0" name=""/>
        <dsp:cNvSpPr/>
      </dsp:nvSpPr>
      <dsp:spPr>
        <a:xfrm>
          <a:off x="1747834" y="320220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8959E-FF61-4DAA-BE6C-32DBE6364B44}">
      <dsp:nvSpPr>
        <dsp:cNvPr id="0" name=""/>
        <dsp:cNvSpPr/>
      </dsp:nvSpPr>
      <dsp:spPr>
        <a:xfrm>
          <a:off x="1162834" y="44082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Clear future benefit if adopted.</a:t>
          </a:r>
        </a:p>
      </dsp:txBody>
      <dsp:txXfrm>
        <a:off x="1162834" y="4408200"/>
        <a:ext cx="1800000" cy="720000"/>
      </dsp:txXfrm>
    </dsp:sp>
    <dsp:sp modelId="{949332DE-C6C6-49E5-9FD2-EBD3138F739E}">
      <dsp:nvSpPr>
        <dsp:cNvPr id="0" name=""/>
        <dsp:cNvSpPr/>
      </dsp:nvSpPr>
      <dsp:spPr>
        <a:xfrm>
          <a:off x="3628834" y="2968200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AFC77-AEBC-4D7E-A549-1C0118809313}">
      <dsp:nvSpPr>
        <dsp:cNvPr id="0" name=""/>
        <dsp:cNvSpPr/>
      </dsp:nvSpPr>
      <dsp:spPr>
        <a:xfrm>
          <a:off x="3862834" y="3202200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E8F1D-B32D-4625-9DA7-9AFE7F140900}">
      <dsp:nvSpPr>
        <dsp:cNvPr id="0" name=""/>
        <dsp:cNvSpPr/>
      </dsp:nvSpPr>
      <dsp:spPr>
        <a:xfrm>
          <a:off x="3277834" y="44082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Proposal could be </a:t>
          </a:r>
          <a:r>
            <a:rPr lang="en-US" sz="1100" kern="1200" dirty="0">
              <a:latin typeface="Dante"/>
            </a:rPr>
            <a:t>clearer</a:t>
          </a:r>
          <a:r>
            <a:rPr lang="en-US" sz="1100" kern="1200" dirty="0"/>
            <a:t>.</a:t>
          </a:r>
          <a:endParaRPr lang="en-US" sz="1100" kern="1200" dirty="0">
            <a:latin typeface="Dante"/>
          </a:endParaRPr>
        </a:p>
      </dsp:txBody>
      <dsp:txXfrm>
        <a:off x="3277834" y="4408200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D089D-8603-42C3-A68A-669AF8981C59}">
      <dsp:nvSpPr>
        <dsp:cNvPr id="0" name=""/>
        <dsp:cNvSpPr/>
      </dsp:nvSpPr>
      <dsp:spPr>
        <a:xfrm>
          <a:off x="429999" y="165908"/>
          <a:ext cx="1190172" cy="119017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5D075-92A4-407C-9ACB-0C653391EC63}">
      <dsp:nvSpPr>
        <dsp:cNvPr id="0" name=""/>
        <dsp:cNvSpPr/>
      </dsp:nvSpPr>
      <dsp:spPr>
        <a:xfrm>
          <a:off x="683642" y="419551"/>
          <a:ext cx="682885" cy="6828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78FFC-457A-48E9-BD10-D49240C18186}">
      <dsp:nvSpPr>
        <dsp:cNvPr id="0" name=""/>
        <dsp:cNvSpPr/>
      </dsp:nvSpPr>
      <dsp:spPr>
        <a:xfrm>
          <a:off x="49534" y="1726789"/>
          <a:ext cx="19511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Clear need and use case.</a:t>
          </a:r>
        </a:p>
      </dsp:txBody>
      <dsp:txXfrm>
        <a:off x="49534" y="1726789"/>
        <a:ext cx="1951101" cy="720000"/>
      </dsp:txXfrm>
    </dsp:sp>
    <dsp:sp modelId="{48F8C5F0-9B00-4150-9849-5545965B8E0C}">
      <dsp:nvSpPr>
        <dsp:cNvPr id="0" name=""/>
        <dsp:cNvSpPr/>
      </dsp:nvSpPr>
      <dsp:spPr>
        <a:xfrm>
          <a:off x="2722543" y="165908"/>
          <a:ext cx="1190172" cy="119017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368464-273A-403C-AA1F-11F0CD353F5F}">
      <dsp:nvSpPr>
        <dsp:cNvPr id="0" name=""/>
        <dsp:cNvSpPr/>
      </dsp:nvSpPr>
      <dsp:spPr>
        <a:xfrm>
          <a:off x="2976187" y="419551"/>
          <a:ext cx="682885" cy="6828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3142F-B7C8-4C9B-969B-7DBC08B27BDC}">
      <dsp:nvSpPr>
        <dsp:cNvPr id="0" name=""/>
        <dsp:cNvSpPr/>
      </dsp:nvSpPr>
      <dsp:spPr>
        <a:xfrm>
          <a:off x="2342079" y="1726789"/>
          <a:ext cx="19511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Unclear value network and domain.</a:t>
          </a:r>
        </a:p>
      </dsp:txBody>
      <dsp:txXfrm>
        <a:off x="2342079" y="1726789"/>
        <a:ext cx="1951101" cy="720000"/>
      </dsp:txXfrm>
    </dsp:sp>
    <dsp:sp modelId="{0D3BA04F-2F47-4BEA-9892-0C89AB07EC63}">
      <dsp:nvSpPr>
        <dsp:cNvPr id="0" name=""/>
        <dsp:cNvSpPr/>
      </dsp:nvSpPr>
      <dsp:spPr>
        <a:xfrm>
          <a:off x="5015088" y="165908"/>
          <a:ext cx="1190172" cy="119017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33597-DA39-406B-A231-DC17ED811959}">
      <dsp:nvSpPr>
        <dsp:cNvPr id="0" name=""/>
        <dsp:cNvSpPr/>
      </dsp:nvSpPr>
      <dsp:spPr>
        <a:xfrm>
          <a:off x="5268731" y="419551"/>
          <a:ext cx="682885" cy="6828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0930D-D5F5-4DDB-B2E9-8A427726088A}">
      <dsp:nvSpPr>
        <dsp:cNvPr id="0" name=""/>
        <dsp:cNvSpPr/>
      </dsp:nvSpPr>
      <dsp:spPr>
        <a:xfrm>
          <a:off x="4634623" y="1726789"/>
          <a:ext cx="19511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Clear hype and adoption status.</a:t>
          </a:r>
        </a:p>
      </dsp:txBody>
      <dsp:txXfrm>
        <a:off x="4634623" y="1726789"/>
        <a:ext cx="1951101" cy="720000"/>
      </dsp:txXfrm>
    </dsp:sp>
    <dsp:sp modelId="{92A9C30E-B46A-4B82-8C5B-3CBD6B3670EF}">
      <dsp:nvSpPr>
        <dsp:cNvPr id="0" name=""/>
        <dsp:cNvSpPr/>
      </dsp:nvSpPr>
      <dsp:spPr>
        <a:xfrm>
          <a:off x="1576271" y="2934565"/>
          <a:ext cx="1190172" cy="119017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56844-0EFF-484A-BFC1-FD1849C088A9}">
      <dsp:nvSpPr>
        <dsp:cNvPr id="0" name=""/>
        <dsp:cNvSpPr/>
      </dsp:nvSpPr>
      <dsp:spPr>
        <a:xfrm>
          <a:off x="1829914" y="3188208"/>
          <a:ext cx="682885" cy="6828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5B67D-C769-42B5-A33B-65A0F558954B}">
      <dsp:nvSpPr>
        <dsp:cNvPr id="0" name=""/>
        <dsp:cNvSpPr/>
      </dsp:nvSpPr>
      <dsp:spPr>
        <a:xfrm>
          <a:off x="1195806" y="4495446"/>
          <a:ext cx="19511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Unclear how AI technology would directly compare to current.</a:t>
          </a:r>
        </a:p>
      </dsp:txBody>
      <dsp:txXfrm>
        <a:off x="1195806" y="4495446"/>
        <a:ext cx="1951101" cy="720000"/>
      </dsp:txXfrm>
    </dsp:sp>
    <dsp:sp modelId="{A6A8B438-BECB-403F-B92C-6E1C1F1EB1CF}">
      <dsp:nvSpPr>
        <dsp:cNvPr id="0" name=""/>
        <dsp:cNvSpPr/>
      </dsp:nvSpPr>
      <dsp:spPr>
        <a:xfrm>
          <a:off x="3868816" y="2934565"/>
          <a:ext cx="1190172" cy="119017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CAE27-F5F7-4F2F-88F4-37DB8CFCF750}">
      <dsp:nvSpPr>
        <dsp:cNvPr id="0" name=""/>
        <dsp:cNvSpPr/>
      </dsp:nvSpPr>
      <dsp:spPr>
        <a:xfrm>
          <a:off x="4122459" y="3188208"/>
          <a:ext cx="682885" cy="6828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118CC-6034-4170-9319-615DBD7AFB6A}">
      <dsp:nvSpPr>
        <dsp:cNvPr id="0" name=""/>
        <dsp:cNvSpPr/>
      </dsp:nvSpPr>
      <dsp:spPr>
        <a:xfrm>
          <a:off x="3488351" y="4495446"/>
          <a:ext cx="19511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Clear proposal to adopt technology.</a:t>
          </a:r>
        </a:p>
      </dsp:txBody>
      <dsp:txXfrm>
        <a:off x="3488351" y="4495446"/>
        <a:ext cx="195110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90CA5-7954-4A10-8B70-CAB1A2A3A9C1}">
      <dsp:nvSpPr>
        <dsp:cNvPr id="0" name=""/>
        <dsp:cNvSpPr/>
      </dsp:nvSpPr>
      <dsp:spPr>
        <a:xfrm>
          <a:off x="170" y="382195"/>
          <a:ext cx="2055698" cy="24668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0" rIns="20305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Unclear how 3D printing compares to current solutions.</a:t>
          </a:r>
        </a:p>
      </dsp:txBody>
      <dsp:txXfrm>
        <a:off x="170" y="1368930"/>
        <a:ext cx="2055698" cy="1480103"/>
      </dsp:txXfrm>
    </dsp:sp>
    <dsp:sp modelId="{2DADE5EE-6F79-445B-B070-6E9E1207884E}">
      <dsp:nvSpPr>
        <dsp:cNvPr id="0" name=""/>
        <dsp:cNvSpPr/>
      </dsp:nvSpPr>
      <dsp:spPr>
        <a:xfrm>
          <a:off x="170" y="382195"/>
          <a:ext cx="2055698" cy="9867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165100" rIns="203057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01</a:t>
          </a:r>
        </a:p>
      </dsp:txBody>
      <dsp:txXfrm>
        <a:off x="170" y="382195"/>
        <a:ext cx="2055698" cy="986735"/>
      </dsp:txXfrm>
    </dsp:sp>
    <dsp:sp modelId="{DACBF3A9-BE29-4000-BAF6-92E3AD213F34}">
      <dsp:nvSpPr>
        <dsp:cNvPr id="0" name=""/>
        <dsp:cNvSpPr/>
      </dsp:nvSpPr>
      <dsp:spPr>
        <a:xfrm>
          <a:off x="2220325" y="382195"/>
          <a:ext cx="2055698" cy="2466838"/>
        </a:xfrm>
        <a:prstGeom prst="rect">
          <a:avLst/>
        </a:prstGeom>
        <a:solidFill>
          <a:schemeClr val="accent5">
            <a:hueOff val="-505979"/>
            <a:satOff val="3321"/>
            <a:lumOff val="-458"/>
            <a:alphaOff val="0"/>
          </a:schemeClr>
        </a:solidFill>
        <a:ln w="12700" cap="flat" cmpd="sng" algn="ctr">
          <a:solidFill>
            <a:schemeClr val="accent5">
              <a:hueOff val="-505979"/>
              <a:satOff val="3321"/>
              <a:lumOff val="-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0" rIns="20305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hype and adoption status.</a:t>
          </a:r>
        </a:p>
      </dsp:txBody>
      <dsp:txXfrm>
        <a:off x="2220325" y="1368930"/>
        <a:ext cx="2055698" cy="1480103"/>
      </dsp:txXfrm>
    </dsp:sp>
    <dsp:sp modelId="{933D7DF6-8CBC-43A7-96AE-F921FE96195E}">
      <dsp:nvSpPr>
        <dsp:cNvPr id="0" name=""/>
        <dsp:cNvSpPr/>
      </dsp:nvSpPr>
      <dsp:spPr>
        <a:xfrm>
          <a:off x="2220325" y="382195"/>
          <a:ext cx="2055698" cy="9867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165100" rIns="203057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02</a:t>
          </a:r>
        </a:p>
      </dsp:txBody>
      <dsp:txXfrm>
        <a:off x="2220325" y="382195"/>
        <a:ext cx="2055698" cy="986735"/>
      </dsp:txXfrm>
    </dsp:sp>
    <dsp:sp modelId="{44C489D8-DFF5-4C56-901C-DFB632FE88B0}">
      <dsp:nvSpPr>
        <dsp:cNvPr id="0" name=""/>
        <dsp:cNvSpPr/>
      </dsp:nvSpPr>
      <dsp:spPr>
        <a:xfrm>
          <a:off x="4440479" y="382195"/>
          <a:ext cx="2055698" cy="2466838"/>
        </a:xfrm>
        <a:prstGeom prst="rect">
          <a:avLst/>
        </a:prstGeom>
        <a:solidFill>
          <a:schemeClr val="accent5">
            <a:hueOff val="-1011958"/>
            <a:satOff val="6643"/>
            <a:lumOff val="-917"/>
            <a:alphaOff val="0"/>
          </a:schemeClr>
        </a:solidFill>
        <a:ln w="12700" cap="flat" cmpd="sng" algn="ctr">
          <a:solidFill>
            <a:schemeClr val="accent5">
              <a:hueOff val="-1011958"/>
              <a:satOff val="6643"/>
              <a:lumOff val="-9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0" rIns="20305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Unclear value network and domain.</a:t>
          </a:r>
        </a:p>
      </dsp:txBody>
      <dsp:txXfrm>
        <a:off x="4440479" y="1368930"/>
        <a:ext cx="2055698" cy="1480103"/>
      </dsp:txXfrm>
    </dsp:sp>
    <dsp:sp modelId="{EF35CFE4-EF55-48EF-9464-ACE8A9070F3D}">
      <dsp:nvSpPr>
        <dsp:cNvPr id="0" name=""/>
        <dsp:cNvSpPr/>
      </dsp:nvSpPr>
      <dsp:spPr>
        <a:xfrm>
          <a:off x="4440479" y="382195"/>
          <a:ext cx="2055698" cy="9867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165100" rIns="203057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03</a:t>
          </a:r>
        </a:p>
      </dsp:txBody>
      <dsp:txXfrm>
        <a:off x="4440479" y="382195"/>
        <a:ext cx="2055698" cy="986735"/>
      </dsp:txXfrm>
    </dsp:sp>
    <dsp:sp modelId="{B85E4CEB-FB75-48AF-B57E-9100A3C39D49}">
      <dsp:nvSpPr>
        <dsp:cNvPr id="0" name=""/>
        <dsp:cNvSpPr/>
      </dsp:nvSpPr>
      <dsp:spPr>
        <a:xfrm>
          <a:off x="6660634" y="382195"/>
          <a:ext cx="2055698" cy="2466838"/>
        </a:xfrm>
        <a:prstGeom prst="rect">
          <a:avLst/>
        </a:prstGeom>
        <a:solidFill>
          <a:schemeClr val="accent5">
            <a:hueOff val="-1517937"/>
            <a:satOff val="9964"/>
            <a:lumOff val="-1375"/>
            <a:alphaOff val="0"/>
          </a:schemeClr>
        </a:solidFill>
        <a:ln w="12700" cap="flat" cmpd="sng" algn="ctr">
          <a:solidFill>
            <a:schemeClr val="accent5">
              <a:hueOff val="-1517937"/>
              <a:satOff val="9964"/>
              <a:lumOff val="-13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0" rIns="203057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Clear recommendation to adopt.</a:t>
          </a:r>
        </a:p>
      </dsp:txBody>
      <dsp:txXfrm>
        <a:off x="6660634" y="1368930"/>
        <a:ext cx="2055698" cy="1480103"/>
      </dsp:txXfrm>
    </dsp:sp>
    <dsp:sp modelId="{D58647CB-DA79-4615-86C7-E20D2125EE72}">
      <dsp:nvSpPr>
        <dsp:cNvPr id="0" name=""/>
        <dsp:cNvSpPr/>
      </dsp:nvSpPr>
      <dsp:spPr>
        <a:xfrm>
          <a:off x="6660634" y="382195"/>
          <a:ext cx="2055698" cy="9867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057" tIns="165100" rIns="203057" bIns="16510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04</a:t>
          </a:r>
        </a:p>
      </dsp:txBody>
      <dsp:txXfrm>
        <a:off x="6660634" y="382195"/>
        <a:ext cx="2055698" cy="9867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979CF-E3FF-48BD-BBC0-C40FF2F0EA26}">
      <dsp:nvSpPr>
        <dsp:cNvPr id="0" name=""/>
        <dsp:cNvSpPr/>
      </dsp:nvSpPr>
      <dsp:spPr>
        <a:xfrm>
          <a:off x="1486819" y="352145"/>
          <a:ext cx="1013987" cy="10139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E9B86-AA8A-484B-B524-C197840B121C}">
      <dsp:nvSpPr>
        <dsp:cNvPr id="0" name=""/>
        <dsp:cNvSpPr/>
      </dsp:nvSpPr>
      <dsp:spPr>
        <a:xfrm>
          <a:off x="867160" y="1689014"/>
          <a:ext cx="22533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Clear rollout concept.</a:t>
          </a:r>
        </a:p>
      </dsp:txBody>
      <dsp:txXfrm>
        <a:off x="867160" y="1689014"/>
        <a:ext cx="2253305" cy="720000"/>
      </dsp:txXfrm>
    </dsp:sp>
    <dsp:sp modelId="{56B22E38-893D-4BBF-8AE7-0D73C79B148B}">
      <dsp:nvSpPr>
        <dsp:cNvPr id="0" name=""/>
        <dsp:cNvSpPr/>
      </dsp:nvSpPr>
      <dsp:spPr>
        <a:xfrm>
          <a:off x="4134453" y="352145"/>
          <a:ext cx="1013987" cy="10139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45129-B48E-4CF1-BEA6-CCFAB203C8F0}">
      <dsp:nvSpPr>
        <dsp:cNvPr id="0" name=""/>
        <dsp:cNvSpPr/>
      </dsp:nvSpPr>
      <dsp:spPr>
        <a:xfrm>
          <a:off x="3514794" y="1689014"/>
          <a:ext cx="22533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Unclear value network and domain.</a:t>
          </a:r>
        </a:p>
      </dsp:txBody>
      <dsp:txXfrm>
        <a:off x="3514794" y="1689014"/>
        <a:ext cx="2253305" cy="720000"/>
      </dsp:txXfrm>
    </dsp:sp>
    <dsp:sp modelId="{6A18DDE8-0C56-4267-8B7D-CEA31362DE7A}">
      <dsp:nvSpPr>
        <dsp:cNvPr id="0" name=""/>
        <dsp:cNvSpPr/>
      </dsp:nvSpPr>
      <dsp:spPr>
        <a:xfrm>
          <a:off x="1486819" y="2972340"/>
          <a:ext cx="1013987" cy="10139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B3FF2-BCB8-41E7-A11E-322493E55232}">
      <dsp:nvSpPr>
        <dsp:cNvPr id="0" name=""/>
        <dsp:cNvSpPr/>
      </dsp:nvSpPr>
      <dsp:spPr>
        <a:xfrm>
          <a:off x="867160" y="4309209"/>
          <a:ext cx="22533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Clear hype and adoption status.</a:t>
          </a:r>
        </a:p>
      </dsp:txBody>
      <dsp:txXfrm>
        <a:off x="867160" y="4309209"/>
        <a:ext cx="2253305" cy="720000"/>
      </dsp:txXfrm>
    </dsp:sp>
    <dsp:sp modelId="{DDD932A5-0B8A-4611-8894-A45366535032}">
      <dsp:nvSpPr>
        <dsp:cNvPr id="0" name=""/>
        <dsp:cNvSpPr/>
      </dsp:nvSpPr>
      <dsp:spPr>
        <a:xfrm>
          <a:off x="4134453" y="2972340"/>
          <a:ext cx="1013987" cy="10139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42D55-C14A-4FC5-A384-FAA4B6E51E5C}">
      <dsp:nvSpPr>
        <dsp:cNvPr id="0" name=""/>
        <dsp:cNvSpPr/>
      </dsp:nvSpPr>
      <dsp:spPr>
        <a:xfrm>
          <a:off x="3514794" y="4309209"/>
          <a:ext cx="22533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Unclear proposed adoption timeline.</a:t>
          </a:r>
        </a:p>
      </dsp:txBody>
      <dsp:txXfrm>
        <a:off x="3514794" y="4309209"/>
        <a:ext cx="225330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9120B-035E-4E81-9F5E-15B9008B351B}">
      <dsp:nvSpPr>
        <dsp:cNvPr id="0" name=""/>
        <dsp:cNvSpPr/>
      </dsp:nvSpPr>
      <dsp:spPr>
        <a:xfrm>
          <a:off x="995570" y="308768"/>
          <a:ext cx="1029962" cy="1029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F6568-7B3B-4D14-9021-EF9679460F69}">
      <dsp:nvSpPr>
        <dsp:cNvPr id="0" name=""/>
        <dsp:cNvSpPr/>
      </dsp:nvSpPr>
      <dsp:spPr>
        <a:xfrm>
          <a:off x="366148" y="1658480"/>
          <a:ext cx="22888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Unclear description of the technology.</a:t>
          </a:r>
        </a:p>
      </dsp:txBody>
      <dsp:txXfrm>
        <a:off x="366148" y="1658480"/>
        <a:ext cx="2288806" cy="720000"/>
      </dsp:txXfrm>
    </dsp:sp>
    <dsp:sp modelId="{1FC5AB9B-F667-47D6-B9A3-C71F3EAD0C33}">
      <dsp:nvSpPr>
        <dsp:cNvPr id="0" name=""/>
        <dsp:cNvSpPr/>
      </dsp:nvSpPr>
      <dsp:spPr>
        <a:xfrm>
          <a:off x="3684917" y="308768"/>
          <a:ext cx="1029962" cy="1029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AB9B9-B7B7-45A5-BEA5-8534ADCFB031}">
      <dsp:nvSpPr>
        <dsp:cNvPr id="0" name=""/>
        <dsp:cNvSpPr/>
      </dsp:nvSpPr>
      <dsp:spPr>
        <a:xfrm>
          <a:off x="3055496" y="1658480"/>
          <a:ext cx="22888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Clear hype and adoption status.</a:t>
          </a:r>
        </a:p>
      </dsp:txBody>
      <dsp:txXfrm>
        <a:off x="3055496" y="1658480"/>
        <a:ext cx="2288806" cy="720000"/>
      </dsp:txXfrm>
    </dsp:sp>
    <dsp:sp modelId="{3B3BFCD0-A7E6-4BFF-AF8C-EE38AD20E2C2}">
      <dsp:nvSpPr>
        <dsp:cNvPr id="0" name=""/>
        <dsp:cNvSpPr/>
      </dsp:nvSpPr>
      <dsp:spPr>
        <a:xfrm>
          <a:off x="995570" y="2950682"/>
          <a:ext cx="1029962" cy="1029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DBF3E-892F-4C72-9BDD-D117D18CAC0D}">
      <dsp:nvSpPr>
        <dsp:cNvPr id="0" name=""/>
        <dsp:cNvSpPr/>
      </dsp:nvSpPr>
      <dsp:spPr>
        <a:xfrm>
          <a:off x="366148" y="4300394"/>
          <a:ext cx="22888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Unclear value network and domain.</a:t>
          </a:r>
        </a:p>
      </dsp:txBody>
      <dsp:txXfrm>
        <a:off x="366148" y="4300394"/>
        <a:ext cx="2288806" cy="720000"/>
      </dsp:txXfrm>
    </dsp:sp>
    <dsp:sp modelId="{361552B5-CE71-4B42-B9B9-E56E3CA559A5}">
      <dsp:nvSpPr>
        <dsp:cNvPr id="0" name=""/>
        <dsp:cNvSpPr/>
      </dsp:nvSpPr>
      <dsp:spPr>
        <a:xfrm>
          <a:off x="3684917" y="2950682"/>
          <a:ext cx="1029962" cy="10299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1AF34-9E08-4AD5-9A1F-99CFC9A1B43F}">
      <dsp:nvSpPr>
        <dsp:cNvPr id="0" name=""/>
        <dsp:cNvSpPr/>
      </dsp:nvSpPr>
      <dsp:spPr>
        <a:xfrm>
          <a:off x="3055496" y="4300394"/>
          <a:ext cx="22888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Clear benefit proposal to company.</a:t>
          </a:r>
        </a:p>
      </dsp:txBody>
      <dsp:txXfrm>
        <a:off x="3055496" y="4300394"/>
        <a:ext cx="2288806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599B3-BEED-4D0E-86D2-7B02945ACAF8}">
      <dsp:nvSpPr>
        <dsp:cNvPr id="0" name=""/>
        <dsp:cNvSpPr/>
      </dsp:nvSpPr>
      <dsp:spPr>
        <a:xfrm>
          <a:off x="0" y="656"/>
          <a:ext cx="6635260" cy="1537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181C8-CBB6-4F1C-BEE5-E973733689CF}">
      <dsp:nvSpPr>
        <dsp:cNvPr id="0" name=""/>
        <dsp:cNvSpPr/>
      </dsp:nvSpPr>
      <dsp:spPr>
        <a:xfrm>
          <a:off x="464989" y="346516"/>
          <a:ext cx="845435" cy="8454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7D571-EEB5-444F-B73B-167CE8A71D3F}">
      <dsp:nvSpPr>
        <dsp:cNvPr id="0" name=""/>
        <dsp:cNvSpPr/>
      </dsp:nvSpPr>
      <dsp:spPr>
        <a:xfrm>
          <a:off x="1775413" y="656"/>
          <a:ext cx="4859846" cy="1537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682" tIns="162682" rIns="162682" bIns="16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Clarify emerging technology value networks.</a:t>
          </a:r>
        </a:p>
      </dsp:txBody>
      <dsp:txXfrm>
        <a:off x="1775413" y="656"/>
        <a:ext cx="4859846" cy="1537154"/>
      </dsp:txXfrm>
    </dsp:sp>
    <dsp:sp modelId="{6CFF720C-3A2E-4FDE-B4B5-B0E1A4630332}">
      <dsp:nvSpPr>
        <dsp:cNvPr id="0" name=""/>
        <dsp:cNvSpPr/>
      </dsp:nvSpPr>
      <dsp:spPr>
        <a:xfrm>
          <a:off x="0" y="1922100"/>
          <a:ext cx="6635260" cy="1537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1F128-4C79-4B68-8073-EC8CC31C2CA3}">
      <dsp:nvSpPr>
        <dsp:cNvPr id="0" name=""/>
        <dsp:cNvSpPr/>
      </dsp:nvSpPr>
      <dsp:spPr>
        <a:xfrm>
          <a:off x="464989" y="2267959"/>
          <a:ext cx="845435" cy="8454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3750C-D74D-4750-A3EF-A987D4C645E8}">
      <dsp:nvSpPr>
        <dsp:cNvPr id="0" name=""/>
        <dsp:cNvSpPr/>
      </dsp:nvSpPr>
      <dsp:spPr>
        <a:xfrm>
          <a:off x="1775413" y="1922100"/>
          <a:ext cx="4859846" cy="1537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682" tIns="162682" rIns="162682" bIns="16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Better describe emerging technologies for audience.</a:t>
          </a:r>
        </a:p>
      </dsp:txBody>
      <dsp:txXfrm>
        <a:off x="1775413" y="1922100"/>
        <a:ext cx="4859846" cy="1537154"/>
      </dsp:txXfrm>
    </dsp:sp>
    <dsp:sp modelId="{88ABD90F-010A-420D-8BED-C76126C2849F}">
      <dsp:nvSpPr>
        <dsp:cNvPr id="0" name=""/>
        <dsp:cNvSpPr/>
      </dsp:nvSpPr>
      <dsp:spPr>
        <a:xfrm>
          <a:off x="0" y="3843543"/>
          <a:ext cx="6635260" cy="1537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8D28AB-8D0C-40EA-95EF-8659E9533D07}">
      <dsp:nvSpPr>
        <dsp:cNvPr id="0" name=""/>
        <dsp:cNvSpPr/>
      </dsp:nvSpPr>
      <dsp:spPr>
        <a:xfrm>
          <a:off x="464989" y="4189403"/>
          <a:ext cx="845435" cy="8454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90C88-C975-4826-933D-6C99BE3FF1CF}">
      <dsp:nvSpPr>
        <dsp:cNvPr id="0" name=""/>
        <dsp:cNvSpPr/>
      </dsp:nvSpPr>
      <dsp:spPr>
        <a:xfrm>
          <a:off x="1775413" y="3843543"/>
          <a:ext cx="4859846" cy="1537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682" tIns="162682" rIns="162682" bIns="16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Better compare emerging technologies to existing solutions.</a:t>
          </a:r>
        </a:p>
      </dsp:txBody>
      <dsp:txXfrm>
        <a:off x="1775413" y="3843543"/>
        <a:ext cx="4859846" cy="1537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Saturday, February 13,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94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Saturday, February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9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Saturday, February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66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Saturday, February 13,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61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Saturday, February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5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Saturday, February 13,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1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Saturday, February 13,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1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Saturday, February 13,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3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Saturday, February 13,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1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Saturday, February 13,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74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Saturday, February 13,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1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Saturday, February 13,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1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0" r:id="rId2"/>
    <p:sldLayoutId id="2147483729" r:id="rId3"/>
    <p:sldLayoutId id="2147483728" r:id="rId4"/>
    <p:sldLayoutId id="2147483727" r:id="rId5"/>
    <p:sldLayoutId id="2147483726" r:id="rId6"/>
    <p:sldLayoutId id="2147483725" r:id="rId7"/>
    <p:sldLayoutId id="2147483724" r:id="rId8"/>
    <p:sldLayoutId id="2147483723" r:id="rId9"/>
    <p:sldLayoutId id="2147483722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Future Technology Review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Jake O'Connor</a:t>
            </a:r>
          </a:p>
        </p:txBody>
      </p:sp>
      <p:pic>
        <p:nvPicPr>
          <p:cNvPr id="4" name="Picture 3" descr="Close up of a blue LED screen">
            <a:extLst>
              <a:ext uri="{FF2B5EF4-FFF2-40B4-BE49-F238E27FC236}">
                <a16:creationId xmlns:a16="http://schemas.microsoft.com/office/drawing/2014/main" id="{BBDFDD7D-ABDB-411D-ABFC-0AB50BAE3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8" r="29800" b="-3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AA29E7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Recording Feb 13, 2021 at 5:04:06 PM" descr="Audio Recording Feb 13, 2021 at 5:04:06 PM">
            <a:hlinkClick r:id="" action="ppaction://media"/>
            <a:extLst>
              <a:ext uri="{FF2B5EF4-FFF2-40B4-BE49-F238E27FC236}">
                <a16:creationId xmlns:a16="http://schemas.microsoft.com/office/drawing/2014/main" id="{A58224FC-B957-A54D-89B7-EECD45F515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6152" y="60310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4D99EB-C4F3-4F0C-91F7-AB4DC2A0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E8F37-C9DB-458C-9F1F-8B4D5FECC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900" y="3764975"/>
            <a:ext cx="3932532" cy="21926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3200"/>
              </a:lnSpc>
            </a:pPr>
            <a:r>
              <a:rPr lang="en-US" sz="2400">
                <a:solidFill>
                  <a:schemeClr val="tx2"/>
                </a:solidFill>
              </a:rPr>
              <a:t>Original Work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B69146-C1C0-4B58-86FC-34F3390E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4091" y="698677"/>
            <a:ext cx="826383" cy="547913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4" descr="A picture containing text, businesscard, envelope&#10;&#10;Description automatically generated">
            <a:extLst>
              <a:ext uri="{FF2B5EF4-FFF2-40B4-BE49-F238E27FC236}">
                <a16:creationId xmlns:a16="http://schemas.microsoft.com/office/drawing/2014/main" id="{34035FD7-F854-430E-B5D4-6E529450A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132" y="1518934"/>
            <a:ext cx="6774155" cy="382739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540AD5-A993-4DA3-B064-D004E2CC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6A9698-2C5E-4B0F-B3FA-0CE9BCA6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Recording Feb 13, 2021 at 5:05:26 PM" descr="Audio Recording Feb 13, 2021 at 5:05:26 PM">
            <a:hlinkClick r:id="" action="ppaction://media"/>
            <a:extLst>
              <a:ext uri="{FF2B5EF4-FFF2-40B4-BE49-F238E27FC236}">
                <a16:creationId xmlns:a16="http://schemas.microsoft.com/office/drawing/2014/main" id="{9860AB80-794D-174E-BD34-56BA04977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4887" y="60395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2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67">
            <a:extLst>
              <a:ext uri="{FF2B5EF4-FFF2-40B4-BE49-F238E27FC236}">
                <a16:creationId xmlns:a16="http://schemas.microsoft.com/office/drawing/2014/main" id="{6F769E14-42A1-4194-9915-A3C3F12B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Background Gray Rectangle">
            <a:extLst>
              <a:ext uri="{FF2B5EF4-FFF2-40B4-BE49-F238E27FC236}">
                <a16:creationId xmlns:a16="http://schemas.microsoft.com/office/drawing/2014/main" id="{54B4AC2F-67D3-4029-9050-8F70D701E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7" name="White Rectangle">
            <a:extLst>
              <a:ext uri="{FF2B5EF4-FFF2-40B4-BE49-F238E27FC236}">
                <a16:creationId xmlns:a16="http://schemas.microsoft.com/office/drawing/2014/main" id="{1E43F547-8690-4CB0-A621-415F429D5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C86F1-738C-4F3D-89DB-B959595B2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12004"/>
            <a:ext cx="4862576" cy="4795408"/>
          </a:xfrm>
        </p:spPr>
        <p:txBody>
          <a:bodyPr>
            <a:normAutofit/>
          </a:bodyPr>
          <a:lstStyle/>
          <a:p>
            <a:r>
              <a:rPr lang="en-US" dirty="0"/>
              <a:t>Industry Introduction</a:t>
            </a:r>
          </a:p>
        </p:txBody>
      </p:sp>
      <p:cxnSp>
        <p:nvCxnSpPr>
          <p:cNvPr id="88" name="Vertical Connector">
            <a:extLst>
              <a:ext uri="{FF2B5EF4-FFF2-40B4-BE49-F238E27FC236}">
                <a16:creationId xmlns:a16="http://schemas.microsoft.com/office/drawing/2014/main" id="{C43453A4-E672-4E99-828D-61F490D03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Horizontal Connector 2">
            <a:extLst>
              <a:ext uri="{FF2B5EF4-FFF2-40B4-BE49-F238E27FC236}">
                <a16:creationId xmlns:a16="http://schemas.microsoft.com/office/drawing/2014/main" id="{42B3D3AB-0475-4349-9B16-455F1E315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D13AA4E2-F9B7-40E5-BBB5-F66EADFE47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462116"/>
              </p:ext>
            </p:extLst>
          </p:nvPr>
        </p:nvGraphicFramePr>
        <p:xfrm>
          <a:off x="5561161" y="992387"/>
          <a:ext cx="5393367" cy="4873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Feb 13, 2021 at 5:06:48 PM" descr="Audio Recording Feb 13, 2021 at 5:06:48 PM">
            <a:hlinkClick r:id="" action="ppaction://media"/>
            <a:extLst>
              <a:ext uri="{FF2B5EF4-FFF2-40B4-BE49-F238E27FC236}">
                <a16:creationId xmlns:a16="http://schemas.microsoft.com/office/drawing/2014/main" id="{3167665B-D364-2941-A81C-54F3CB890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77676" y="60395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A99D947B-1B59-4322-8CF2-73E813419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Background Gray Rectangle">
            <a:extLst>
              <a:ext uri="{FF2B5EF4-FFF2-40B4-BE49-F238E27FC236}">
                <a16:creationId xmlns:a16="http://schemas.microsoft.com/office/drawing/2014/main" id="{D803427E-36C0-4811-BE64-ACF653F6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White Rectangle">
            <a:extLst>
              <a:ext uri="{FF2B5EF4-FFF2-40B4-BE49-F238E27FC236}">
                <a16:creationId xmlns:a16="http://schemas.microsoft.com/office/drawing/2014/main" id="{D9231370-89C4-4981-8C91-A3F3D114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CB335-D3F7-4BE0-94F0-8874C403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940910"/>
            <a:ext cx="4471588" cy="4976179"/>
          </a:xfrm>
        </p:spPr>
        <p:txBody>
          <a:bodyPr>
            <a:normAutofit/>
          </a:bodyPr>
          <a:lstStyle/>
          <a:p>
            <a:r>
              <a:rPr lang="en-US" dirty="0"/>
              <a:t>CPQ Solutions</a:t>
            </a:r>
          </a:p>
        </p:txBody>
      </p:sp>
      <p:cxnSp>
        <p:nvCxnSpPr>
          <p:cNvPr id="37" name="Vertical Connector">
            <a:extLst>
              <a:ext uri="{FF2B5EF4-FFF2-40B4-BE49-F238E27FC236}">
                <a16:creationId xmlns:a16="http://schemas.microsoft.com/office/drawing/2014/main" id="{474D4826-9FF4-4E17-AB42-146B76BD3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Horizontal Connector 2">
            <a:extLst>
              <a:ext uri="{FF2B5EF4-FFF2-40B4-BE49-F238E27FC236}">
                <a16:creationId xmlns:a16="http://schemas.microsoft.com/office/drawing/2014/main" id="{C5873965-CEB2-46E1-951E-037689B0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8B54BE40-F833-47D4-961A-C19415A6E2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955532"/>
              </p:ext>
            </p:extLst>
          </p:nvPr>
        </p:nvGraphicFramePr>
        <p:xfrm>
          <a:off x="5247020" y="699997"/>
          <a:ext cx="624066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Feb 13, 2021 at 5:09:06 PM" descr="Audio Recording Feb 13, 2021 at 5:09:06 PM">
            <a:hlinkClick r:id="" action="ppaction://media"/>
            <a:extLst>
              <a:ext uri="{FF2B5EF4-FFF2-40B4-BE49-F238E27FC236}">
                <a16:creationId xmlns:a16="http://schemas.microsoft.com/office/drawing/2014/main" id="{4896A82A-0DCF-7E4E-AB79-05A5B780B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77676" y="60635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F9286D4-7AB4-4607-B491-39A595357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Background Gray Rectangle">
            <a:extLst>
              <a:ext uri="{FF2B5EF4-FFF2-40B4-BE49-F238E27FC236}">
                <a16:creationId xmlns:a16="http://schemas.microsoft.com/office/drawing/2014/main" id="{C5547980-FC15-420A-AB09-867110FD6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White Rectangle">
            <a:extLst>
              <a:ext uri="{FF2B5EF4-FFF2-40B4-BE49-F238E27FC236}">
                <a16:creationId xmlns:a16="http://schemas.microsoft.com/office/drawing/2014/main" id="{DB5A9F3F-CEFA-48C9-BA7B-BD2EBBC71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123C-E5FA-4FCD-B9F3-8F7C9B3A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865" y="948519"/>
            <a:ext cx="4308623" cy="4976179"/>
          </a:xfrm>
        </p:spPr>
        <p:txBody>
          <a:bodyPr>
            <a:normAutofit/>
          </a:bodyPr>
          <a:lstStyle/>
          <a:p>
            <a:r>
              <a:rPr lang="en-US" dirty="0"/>
              <a:t>AI Engineering</a:t>
            </a:r>
          </a:p>
        </p:txBody>
      </p:sp>
      <p:cxnSp>
        <p:nvCxnSpPr>
          <p:cNvPr id="28" name="Vertical Connector">
            <a:extLst>
              <a:ext uri="{FF2B5EF4-FFF2-40B4-BE49-F238E27FC236}">
                <a16:creationId xmlns:a16="http://schemas.microsoft.com/office/drawing/2014/main" id="{5EF257B4-536F-43F8-B592-C5C82EC9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Horizontal Connector 2">
            <a:extLst>
              <a:ext uri="{FF2B5EF4-FFF2-40B4-BE49-F238E27FC236}">
                <a16:creationId xmlns:a16="http://schemas.microsoft.com/office/drawing/2014/main" id="{C267A879-D70E-4568-868D-00157FAC4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E8B024-F43A-4385-9BA9-92BFD8FDAF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831916"/>
              </p:ext>
            </p:extLst>
          </p:nvPr>
        </p:nvGraphicFramePr>
        <p:xfrm>
          <a:off x="248140" y="753026"/>
          <a:ext cx="6635260" cy="5381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Feb 13, 2021 at 5:10:58 PM" descr="Audio Recording Feb 13, 2021 at 5:10:58 PM">
            <a:hlinkClick r:id="" action="ppaction://media"/>
            <a:extLst>
              <a:ext uri="{FF2B5EF4-FFF2-40B4-BE49-F238E27FC236}">
                <a16:creationId xmlns:a16="http://schemas.microsoft.com/office/drawing/2014/main" id="{8888FA12-9E47-1D4F-8D86-15D1DB32C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79200" y="60508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5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8">
            <a:extLst>
              <a:ext uri="{FF2B5EF4-FFF2-40B4-BE49-F238E27FC236}">
                <a16:creationId xmlns:a16="http://schemas.microsoft.com/office/drawing/2014/main" id="{1CE68C35-0307-4DBB-9BB2-51A0BC80F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ackground Gray Rectangle">
            <a:extLst>
              <a:ext uri="{FF2B5EF4-FFF2-40B4-BE49-F238E27FC236}">
                <a16:creationId xmlns:a16="http://schemas.microsoft.com/office/drawing/2014/main" id="{B4461734-7A1F-4C43-9DD1-82961A9B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White Rectangle">
            <a:extLst>
              <a:ext uri="{FF2B5EF4-FFF2-40B4-BE49-F238E27FC236}">
                <a16:creationId xmlns:a16="http://schemas.microsoft.com/office/drawing/2014/main" id="{F76B182E-353C-4F09-98E3-D0D9D094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F56B8-97B7-42EB-B19B-D583FC43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1" y="603503"/>
            <a:ext cx="10851735" cy="1739267"/>
          </a:xfrm>
        </p:spPr>
        <p:txBody>
          <a:bodyPr anchor="t">
            <a:normAutofit/>
          </a:bodyPr>
          <a:lstStyle/>
          <a:p>
            <a:r>
              <a:rPr lang="en-US" dirty="0"/>
              <a:t>3D Printing</a:t>
            </a:r>
          </a:p>
        </p:txBody>
      </p:sp>
      <p:cxnSp>
        <p:nvCxnSpPr>
          <p:cNvPr id="50" name="Vertical Connector">
            <a:extLst>
              <a:ext uri="{FF2B5EF4-FFF2-40B4-BE49-F238E27FC236}">
                <a16:creationId xmlns:a16="http://schemas.microsoft.com/office/drawing/2014/main" id="{A32DD4E3-F3A5-479E-9FC8-93181F7AB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Horizontal Connector 2">
            <a:extLst>
              <a:ext uri="{FF2B5EF4-FFF2-40B4-BE49-F238E27FC236}">
                <a16:creationId xmlns:a16="http://schemas.microsoft.com/office/drawing/2014/main" id="{A5C97BEA-9A67-4872-9526-42EECD54C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07BD1564-21DB-48D2-9B7A-8E411D10AD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604272"/>
              </p:ext>
            </p:extLst>
          </p:nvPr>
        </p:nvGraphicFramePr>
        <p:xfrm>
          <a:off x="1948329" y="2515751"/>
          <a:ext cx="8716504" cy="3231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Feb 13, 2021 at 5:13:13 PM" descr="Audio Recording Feb 13, 2021 at 5:13:13 PM">
            <a:hlinkClick r:id="" action="ppaction://media"/>
            <a:extLst>
              <a:ext uri="{FF2B5EF4-FFF2-40B4-BE49-F238E27FC236}">
                <a16:creationId xmlns:a16="http://schemas.microsoft.com/office/drawing/2014/main" id="{75F99BA8-D6FE-4646-9363-6EFD42F76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96372" y="60508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F9286D4-7AB4-4607-B491-39A595357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Background Gray Rectangle">
            <a:extLst>
              <a:ext uri="{FF2B5EF4-FFF2-40B4-BE49-F238E27FC236}">
                <a16:creationId xmlns:a16="http://schemas.microsoft.com/office/drawing/2014/main" id="{C5547980-FC15-420A-AB09-867110FD6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White Rectangle">
            <a:extLst>
              <a:ext uri="{FF2B5EF4-FFF2-40B4-BE49-F238E27FC236}">
                <a16:creationId xmlns:a16="http://schemas.microsoft.com/office/drawing/2014/main" id="{DB5A9F3F-CEFA-48C9-BA7B-BD2EBBC71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09BEE-5171-4337-987C-350B39B80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1688" y="948519"/>
            <a:ext cx="4185360" cy="4976179"/>
          </a:xfrm>
        </p:spPr>
        <p:txBody>
          <a:bodyPr>
            <a:normAutofit/>
          </a:bodyPr>
          <a:lstStyle/>
          <a:p>
            <a:r>
              <a:rPr lang="en-US" dirty="0"/>
              <a:t>Automated Warehouse</a:t>
            </a:r>
          </a:p>
        </p:txBody>
      </p:sp>
      <p:cxnSp>
        <p:nvCxnSpPr>
          <p:cNvPr id="28" name="Vertical Connector">
            <a:extLst>
              <a:ext uri="{FF2B5EF4-FFF2-40B4-BE49-F238E27FC236}">
                <a16:creationId xmlns:a16="http://schemas.microsoft.com/office/drawing/2014/main" id="{5EF257B4-536F-43F8-B592-C5C82EC9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Horizontal Connector 2">
            <a:extLst>
              <a:ext uri="{FF2B5EF4-FFF2-40B4-BE49-F238E27FC236}">
                <a16:creationId xmlns:a16="http://schemas.microsoft.com/office/drawing/2014/main" id="{C267A879-D70E-4568-868D-00157FAC4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ED5970-44A2-4ED0-8FEB-80BFB478C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526596"/>
              </p:ext>
            </p:extLst>
          </p:nvPr>
        </p:nvGraphicFramePr>
        <p:xfrm>
          <a:off x="248140" y="753026"/>
          <a:ext cx="6635260" cy="5381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Feb 13, 2021 at 5:15:28 PM" descr="Audio Recording Feb 13, 2021 at 5:15:28 PM">
            <a:hlinkClick r:id="" action="ppaction://media"/>
            <a:extLst>
              <a:ext uri="{FF2B5EF4-FFF2-40B4-BE49-F238E27FC236}">
                <a16:creationId xmlns:a16="http://schemas.microsoft.com/office/drawing/2014/main" id="{E3C9C8A2-D44F-934E-B476-00B6767A53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77676" y="60395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3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8A3AEA-8067-474F-940E-BD5B58D88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ackground Gray Rectangle">
            <a:extLst>
              <a:ext uri="{FF2B5EF4-FFF2-40B4-BE49-F238E27FC236}">
                <a16:creationId xmlns:a16="http://schemas.microsoft.com/office/drawing/2014/main" id="{D803427E-36C0-4811-BE64-ACF653F6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White Rectangle">
            <a:extLst>
              <a:ext uri="{FF2B5EF4-FFF2-40B4-BE49-F238E27FC236}">
                <a16:creationId xmlns:a16="http://schemas.microsoft.com/office/drawing/2014/main" id="{D9231370-89C4-4981-8C91-A3F3D114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38A63-78AD-4A6C-9CB9-56FE7B42F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940910"/>
            <a:ext cx="5069451" cy="4976179"/>
          </a:xfrm>
        </p:spPr>
        <p:txBody>
          <a:bodyPr>
            <a:normAutofit/>
          </a:bodyPr>
          <a:lstStyle/>
          <a:p>
            <a:r>
              <a:rPr lang="en-US" dirty="0"/>
              <a:t>Blockchain Logistics</a:t>
            </a:r>
          </a:p>
        </p:txBody>
      </p:sp>
      <p:cxnSp>
        <p:nvCxnSpPr>
          <p:cNvPr id="29" name="Vertical Connector">
            <a:extLst>
              <a:ext uri="{FF2B5EF4-FFF2-40B4-BE49-F238E27FC236}">
                <a16:creationId xmlns:a16="http://schemas.microsoft.com/office/drawing/2014/main" id="{474D4826-9FF4-4E17-AB42-146B76BD3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Horizontal Connector 2">
            <a:extLst>
              <a:ext uri="{FF2B5EF4-FFF2-40B4-BE49-F238E27FC236}">
                <a16:creationId xmlns:a16="http://schemas.microsoft.com/office/drawing/2014/main" id="{C5873965-CEB2-46E1-951E-037689B0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7BCBD6-BACF-4FDB-999B-0ECE1ADCE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196285"/>
              </p:ext>
            </p:extLst>
          </p:nvPr>
        </p:nvGraphicFramePr>
        <p:xfrm>
          <a:off x="5766179" y="805218"/>
          <a:ext cx="5710451" cy="532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Feb 13, 2021 at 5:17:55 PM" descr="Audio Recording Feb 13, 2021 at 5:17:55 PM">
            <a:hlinkClick r:id="" action="ppaction://media"/>
            <a:extLst>
              <a:ext uri="{FF2B5EF4-FFF2-40B4-BE49-F238E27FC236}">
                <a16:creationId xmlns:a16="http://schemas.microsoft.com/office/drawing/2014/main" id="{6F538B4A-F6E3-AA44-8DA9-45A01987D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44814" y="60342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4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F9286D4-7AB4-4607-B491-39A595357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Background Gray Rectangle">
            <a:extLst>
              <a:ext uri="{FF2B5EF4-FFF2-40B4-BE49-F238E27FC236}">
                <a16:creationId xmlns:a16="http://schemas.microsoft.com/office/drawing/2014/main" id="{C5547980-FC15-420A-AB09-867110FD6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White Rectangle">
            <a:extLst>
              <a:ext uri="{FF2B5EF4-FFF2-40B4-BE49-F238E27FC236}">
                <a16:creationId xmlns:a16="http://schemas.microsoft.com/office/drawing/2014/main" id="{DB5A9F3F-CEFA-48C9-BA7B-BD2EBBC71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F4705-B819-4625-8F3F-415A7B09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1688" y="948519"/>
            <a:ext cx="4185360" cy="4976179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cxnSp>
        <p:nvCxnSpPr>
          <p:cNvPr id="41" name="Vertical Connector">
            <a:extLst>
              <a:ext uri="{FF2B5EF4-FFF2-40B4-BE49-F238E27FC236}">
                <a16:creationId xmlns:a16="http://schemas.microsoft.com/office/drawing/2014/main" id="{5EF257B4-536F-43F8-B592-C5C82EC9D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Horizontal Connector 2">
            <a:extLst>
              <a:ext uri="{FF2B5EF4-FFF2-40B4-BE49-F238E27FC236}">
                <a16:creationId xmlns:a16="http://schemas.microsoft.com/office/drawing/2014/main" id="{C267A879-D70E-4568-868D-00157FAC4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AA29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7627700-C2F1-4076-8CAA-96A5F15321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067794"/>
              </p:ext>
            </p:extLst>
          </p:nvPr>
        </p:nvGraphicFramePr>
        <p:xfrm>
          <a:off x="248140" y="753026"/>
          <a:ext cx="6635260" cy="5381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Feb 13, 2021 at 5:22:18 PM" descr="Audio Recording Feb 13, 2021 at 5:22:18 PM">
            <a:hlinkClick r:id="" action="ppaction://media"/>
            <a:extLst>
              <a:ext uri="{FF2B5EF4-FFF2-40B4-BE49-F238E27FC236}">
                <a16:creationId xmlns:a16="http://schemas.microsoft.com/office/drawing/2014/main" id="{7B5F33D9-E68C-2C49-B1F5-742459FA78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79200" y="60508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5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181A33"/>
      </a:dk2>
      <a:lt2>
        <a:srgbClr val="F1F3F0"/>
      </a:lt2>
      <a:accent1>
        <a:srgbClr val="AA29E7"/>
      </a:accent1>
      <a:accent2>
        <a:srgbClr val="4E1DD6"/>
      </a:accent2>
      <a:accent3>
        <a:srgbClr val="2946E7"/>
      </a:accent3>
      <a:accent4>
        <a:srgbClr val="1784D5"/>
      </a:accent4>
      <a:accent5>
        <a:srgbClr val="22BFC1"/>
      </a:accent5>
      <a:accent6>
        <a:srgbClr val="16C67E"/>
      </a:accent6>
      <a:hlink>
        <a:srgbClr val="3997AB"/>
      </a:hlink>
      <a:folHlink>
        <a:srgbClr val="7F7F7F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191</Words>
  <Application>Microsoft Macintosh PowerPoint</Application>
  <PresentationFormat>Widescreen</PresentationFormat>
  <Paragraphs>38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Dante</vt:lpstr>
      <vt:lpstr>Dante (Headings)2</vt:lpstr>
      <vt:lpstr>Helvetica Neue Medium</vt:lpstr>
      <vt:lpstr>Wingdings 2</vt:lpstr>
      <vt:lpstr>OffsetVTI</vt:lpstr>
      <vt:lpstr>Future Technology Review Review</vt:lpstr>
      <vt:lpstr>PowerPoint Presentation</vt:lpstr>
      <vt:lpstr>Industry Introduction</vt:lpstr>
      <vt:lpstr>CPQ Solutions</vt:lpstr>
      <vt:lpstr>AI Engineering</vt:lpstr>
      <vt:lpstr>3D Printing</vt:lpstr>
      <vt:lpstr>Automated Warehouse</vt:lpstr>
      <vt:lpstr>Blockchain Logistics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JAKE OCONNOR</cp:lastModifiedBy>
  <cp:revision>155</cp:revision>
  <dcterms:created xsi:type="dcterms:W3CDTF">2021-02-13T23:26:57Z</dcterms:created>
  <dcterms:modified xsi:type="dcterms:W3CDTF">2021-02-14T01:22:30Z</dcterms:modified>
</cp:coreProperties>
</file>